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7" r:id="rId11"/>
    <p:sldId id="265" r:id="rId12"/>
    <p:sldId id="26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9E6732-3EEE-4818-892E-E3072632BDE5}" v="163" dt="2025-12-19T13:10:23.0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06" autoAdjust="0"/>
    <p:restoredTop sz="81125" autoAdjust="0"/>
  </p:normalViewPr>
  <p:slideViewPr>
    <p:cSldViewPr snapToGrid="0">
      <p:cViewPr varScale="1">
        <p:scale>
          <a:sx n="63" d="100"/>
          <a:sy n="63" d="100"/>
        </p:scale>
        <p:origin x="1170" y="264"/>
      </p:cViewPr>
      <p:guideLst/>
    </p:cSldViewPr>
  </p:slideViewPr>
  <p:notesTextViewPr>
    <p:cViewPr>
      <p:scale>
        <a:sx n="1" d="1"/>
        <a:sy n="1" d="1"/>
      </p:scale>
      <p:origin x="0" y="-195"/>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y Acreman" userId="05415c4dcfc197a9" providerId="LiveId" clId="{9CB183A6-6C10-4B8C-A8B7-8C3B62785240}"/>
    <pc:docChg chg="undo custSel addSld modSld sldOrd">
      <pc:chgData name="Andy Acreman" userId="05415c4dcfc197a9" providerId="LiveId" clId="{9CB183A6-6C10-4B8C-A8B7-8C3B62785240}" dt="2025-12-19T13:32:28.638" v="8671" actId="20577"/>
      <pc:docMkLst>
        <pc:docMk/>
      </pc:docMkLst>
      <pc:sldChg chg="modSp mod">
        <pc:chgData name="Andy Acreman" userId="05415c4dcfc197a9" providerId="LiveId" clId="{9CB183A6-6C10-4B8C-A8B7-8C3B62785240}" dt="2025-12-17T18:39:30.331" v="6636" actId="20577"/>
        <pc:sldMkLst>
          <pc:docMk/>
          <pc:sldMk cId="1655463843" sldId="256"/>
        </pc:sldMkLst>
        <pc:spChg chg="mod">
          <ac:chgData name="Andy Acreman" userId="05415c4dcfc197a9" providerId="LiveId" clId="{9CB183A6-6C10-4B8C-A8B7-8C3B62785240}" dt="2025-12-17T18:39:30.331" v="6636" actId="20577"/>
          <ac:spMkLst>
            <pc:docMk/>
            <pc:sldMk cId="1655463843" sldId="256"/>
            <ac:spMk id="2" creationId="{23B76B10-E13A-E3C1-E1C1-373280691D50}"/>
          </ac:spMkLst>
        </pc:spChg>
        <pc:spChg chg="mod">
          <ac:chgData name="Andy Acreman" userId="05415c4dcfc197a9" providerId="LiveId" clId="{9CB183A6-6C10-4B8C-A8B7-8C3B62785240}" dt="2025-12-17T18:39:11.644" v="6635" actId="27636"/>
          <ac:spMkLst>
            <pc:docMk/>
            <pc:sldMk cId="1655463843" sldId="256"/>
            <ac:spMk id="3" creationId="{E235F13E-DCF6-E9E5-68E2-9708D9039FD6}"/>
          </ac:spMkLst>
        </pc:spChg>
      </pc:sldChg>
      <pc:sldChg chg="modSp mod modAnim">
        <pc:chgData name="Andy Acreman" userId="05415c4dcfc197a9" providerId="LiveId" clId="{9CB183A6-6C10-4B8C-A8B7-8C3B62785240}" dt="2025-12-17T18:38:32.472" v="6628" actId="114"/>
        <pc:sldMkLst>
          <pc:docMk/>
          <pc:sldMk cId="552326991" sldId="257"/>
        </pc:sldMkLst>
        <pc:spChg chg="mod">
          <ac:chgData name="Andy Acreman" userId="05415c4dcfc197a9" providerId="LiveId" clId="{9CB183A6-6C10-4B8C-A8B7-8C3B62785240}" dt="2025-12-17T18:38:32.472" v="6628" actId="114"/>
          <ac:spMkLst>
            <pc:docMk/>
            <pc:sldMk cId="552326991" sldId="257"/>
            <ac:spMk id="3" creationId="{D63342D1-8D94-27B3-67A5-D85AEA941D1C}"/>
          </ac:spMkLst>
        </pc:spChg>
      </pc:sldChg>
      <pc:sldChg chg="modSp add mod modAnim modNotesTx">
        <pc:chgData name="Andy Acreman" userId="05415c4dcfc197a9" providerId="LiveId" clId="{9CB183A6-6C10-4B8C-A8B7-8C3B62785240}" dt="2025-12-19T13:00:48.087" v="7466" actId="20577"/>
        <pc:sldMkLst>
          <pc:docMk/>
          <pc:sldMk cId="1232467472" sldId="258"/>
        </pc:sldMkLst>
        <pc:spChg chg="mod">
          <ac:chgData name="Andy Acreman" userId="05415c4dcfc197a9" providerId="LiveId" clId="{9CB183A6-6C10-4B8C-A8B7-8C3B62785240}" dt="2025-12-17T15:54:54.096" v="30" actId="20577"/>
          <ac:spMkLst>
            <pc:docMk/>
            <pc:sldMk cId="1232467472" sldId="258"/>
            <ac:spMk id="2" creationId="{A6558992-469C-B4F6-C3B7-418712B745E2}"/>
          </ac:spMkLst>
        </pc:spChg>
        <pc:spChg chg="mod">
          <ac:chgData name="Andy Acreman" userId="05415c4dcfc197a9" providerId="LiveId" clId="{9CB183A6-6C10-4B8C-A8B7-8C3B62785240}" dt="2025-12-17T15:57:13.655" v="53" actId="20577"/>
          <ac:spMkLst>
            <pc:docMk/>
            <pc:sldMk cId="1232467472" sldId="258"/>
            <ac:spMk id="3" creationId="{EE52BA2B-4D84-BE92-D894-338E0DE8B612}"/>
          </ac:spMkLst>
        </pc:spChg>
      </pc:sldChg>
      <pc:sldChg chg="modSp add mod modNotesTx">
        <pc:chgData name="Andy Acreman" userId="05415c4dcfc197a9" providerId="LiveId" clId="{9CB183A6-6C10-4B8C-A8B7-8C3B62785240}" dt="2025-12-17T18:29:07.250" v="6593" actId="207"/>
        <pc:sldMkLst>
          <pc:docMk/>
          <pc:sldMk cId="1007381209" sldId="259"/>
        </pc:sldMkLst>
        <pc:spChg chg="mod">
          <ac:chgData name="Andy Acreman" userId="05415c4dcfc197a9" providerId="LiveId" clId="{9CB183A6-6C10-4B8C-A8B7-8C3B62785240}" dt="2025-12-17T16:26:49.307" v="1417" actId="114"/>
          <ac:spMkLst>
            <pc:docMk/>
            <pc:sldMk cId="1007381209" sldId="259"/>
            <ac:spMk id="2" creationId="{4C2F6EE0-8783-B6E8-CFDE-3C731BBAC122}"/>
          </ac:spMkLst>
        </pc:spChg>
        <pc:spChg chg="mod">
          <ac:chgData name="Andy Acreman" userId="05415c4dcfc197a9" providerId="LiveId" clId="{9CB183A6-6C10-4B8C-A8B7-8C3B62785240}" dt="2025-12-17T18:29:07.250" v="6593" actId="207"/>
          <ac:spMkLst>
            <pc:docMk/>
            <pc:sldMk cId="1007381209" sldId="259"/>
            <ac:spMk id="3" creationId="{161D3F89-4078-A723-2C4F-5E9C92173075}"/>
          </ac:spMkLst>
        </pc:spChg>
      </pc:sldChg>
      <pc:sldChg chg="modSp add mod ord addAnim delAnim modAnim modNotesTx">
        <pc:chgData name="Andy Acreman" userId="05415c4dcfc197a9" providerId="LiveId" clId="{9CB183A6-6C10-4B8C-A8B7-8C3B62785240}" dt="2025-12-19T13:01:31.159" v="7487" actId="20577"/>
        <pc:sldMkLst>
          <pc:docMk/>
          <pc:sldMk cId="1684087722" sldId="260"/>
        </pc:sldMkLst>
        <pc:spChg chg="mod">
          <ac:chgData name="Andy Acreman" userId="05415c4dcfc197a9" providerId="LiveId" clId="{9CB183A6-6C10-4B8C-A8B7-8C3B62785240}" dt="2025-12-17T16:23:58.597" v="1187" actId="20577"/>
          <ac:spMkLst>
            <pc:docMk/>
            <pc:sldMk cId="1684087722" sldId="260"/>
            <ac:spMk id="2" creationId="{D3123D63-D633-A47E-5828-2E90B2B9457A}"/>
          </ac:spMkLst>
        </pc:spChg>
        <pc:spChg chg="mod">
          <ac:chgData name="Andy Acreman" userId="05415c4dcfc197a9" providerId="LiveId" clId="{9CB183A6-6C10-4B8C-A8B7-8C3B62785240}" dt="2025-12-19T13:01:31.159" v="7487" actId="20577"/>
          <ac:spMkLst>
            <pc:docMk/>
            <pc:sldMk cId="1684087722" sldId="260"/>
            <ac:spMk id="3" creationId="{CC2618C5-A593-0462-881E-8BAFEBA906CB}"/>
          </ac:spMkLst>
        </pc:spChg>
      </pc:sldChg>
      <pc:sldChg chg="modSp add mod modAnim modNotesTx">
        <pc:chgData name="Andy Acreman" userId="05415c4dcfc197a9" providerId="LiveId" clId="{9CB183A6-6C10-4B8C-A8B7-8C3B62785240}" dt="2025-12-19T13:04:21.823" v="7670" actId="20577"/>
        <pc:sldMkLst>
          <pc:docMk/>
          <pc:sldMk cId="2637453566" sldId="261"/>
        </pc:sldMkLst>
        <pc:spChg chg="mod">
          <ac:chgData name="Andy Acreman" userId="05415c4dcfc197a9" providerId="LiveId" clId="{9CB183A6-6C10-4B8C-A8B7-8C3B62785240}" dt="2025-12-17T16:43:46.982" v="2260" actId="20577"/>
          <ac:spMkLst>
            <pc:docMk/>
            <pc:sldMk cId="2637453566" sldId="261"/>
            <ac:spMk id="2" creationId="{327A459F-A653-A952-7781-59DE68E8022A}"/>
          </ac:spMkLst>
        </pc:spChg>
        <pc:spChg chg="mod">
          <ac:chgData name="Andy Acreman" userId="05415c4dcfc197a9" providerId="LiveId" clId="{9CB183A6-6C10-4B8C-A8B7-8C3B62785240}" dt="2025-12-17T17:06:31.633" v="2426" actId="207"/>
          <ac:spMkLst>
            <pc:docMk/>
            <pc:sldMk cId="2637453566" sldId="261"/>
            <ac:spMk id="3" creationId="{2CA65BDD-CDB2-98A0-A3FD-4C950F09A289}"/>
          </ac:spMkLst>
        </pc:spChg>
      </pc:sldChg>
      <pc:sldChg chg="modSp add mod ord modNotesTx">
        <pc:chgData name="Andy Acreman" userId="05415c4dcfc197a9" providerId="LiveId" clId="{9CB183A6-6C10-4B8C-A8B7-8C3B62785240}" dt="2025-12-17T18:33:11.468" v="6620" actId="313"/>
        <pc:sldMkLst>
          <pc:docMk/>
          <pc:sldMk cId="1715392971" sldId="262"/>
        </pc:sldMkLst>
        <pc:spChg chg="mod">
          <ac:chgData name="Andy Acreman" userId="05415c4dcfc197a9" providerId="LiveId" clId="{9CB183A6-6C10-4B8C-A8B7-8C3B62785240}" dt="2025-12-17T18:33:11.468" v="6620" actId="313"/>
          <ac:spMkLst>
            <pc:docMk/>
            <pc:sldMk cId="1715392971" sldId="262"/>
            <ac:spMk id="2" creationId="{70977118-9EDE-5E86-CB18-B8420980FE87}"/>
          </ac:spMkLst>
        </pc:spChg>
        <pc:spChg chg="mod">
          <ac:chgData name="Andy Acreman" userId="05415c4dcfc197a9" providerId="LiveId" clId="{9CB183A6-6C10-4B8C-A8B7-8C3B62785240}" dt="2025-12-17T17:15:13.474" v="2708" actId="20577"/>
          <ac:spMkLst>
            <pc:docMk/>
            <pc:sldMk cId="1715392971" sldId="262"/>
            <ac:spMk id="3" creationId="{C1C3CB51-D5DC-6BB2-FD81-4CEF27460961}"/>
          </ac:spMkLst>
        </pc:spChg>
      </pc:sldChg>
      <pc:sldChg chg="modSp add mod modNotesTx">
        <pc:chgData name="Andy Acreman" userId="05415c4dcfc197a9" providerId="LiveId" clId="{9CB183A6-6C10-4B8C-A8B7-8C3B62785240}" dt="2025-12-19T13:06:46.272" v="7826" actId="20577"/>
        <pc:sldMkLst>
          <pc:docMk/>
          <pc:sldMk cId="91770503" sldId="263"/>
        </pc:sldMkLst>
        <pc:spChg chg="mod">
          <ac:chgData name="Andy Acreman" userId="05415c4dcfc197a9" providerId="LiveId" clId="{9CB183A6-6C10-4B8C-A8B7-8C3B62785240}" dt="2025-12-17T17:18:18.055" v="2952" actId="313"/>
          <ac:spMkLst>
            <pc:docMk/>
            <pc:sldMk cId="91770503" sldId="263"/>
            <ac:spMk id="2" creationId="{BA6C0A10-9F35-5116-6FAF-3964C1E79887}"/>
          </ac:spMkLst>
        </pc:spChg>
        <pc:spChg chg="mod">
          <ac:chgData name="Andy Acreman" userId="05415c4dcfc197a9" providerId="LiveId" clId="{9CB183A6-6C10-4B8C-A8B7-8C3B62785240}" dt="2025-12-17T18:34:24.734" v="6621" actId="207"/>
          <ac:spMkLst>
            <pc:docMk/>
            <pc:sldMk cId="91770503" sldId="263"/>
            <ac:spMk id="3" creationId="{DA1CD05F-6DAA-065D-1FD4-7CBF3888B0D6}"/>
          </ac:spMkLst>
        </pc:spChg>
      </pc:sldChg>
      <pc:sldChg chg="modSp add mod ord modNotesTx">
        <pc:chgData name="Andy Acreman" userId="05415c4dcfc197a9" providerId="LiveId" clId="{9CB183A6-6C10-4B8C-A8B7-8C3B62785240}" dt="2025-12-19T13:07:14.016" v="7827" actId="114"/>
        <pc:sldMkLst>
          <pc:docMk/>
          <pc:sldMk cId="1938091041" sldId="264"/>
        </pc:sldMkLst>
        <pc:spChg chg="mod">
          <ac:chgData name="Andy Acreman" userId="05415c4dcfc197a9" providerId="LiveId" clId="{9CB183A6-6C10-4B8C-A8B7-8C3B62785240}" dt="2025-12-17T17:40:03.289" v="3805" actId="20577"/>
          <ac:spMkLst>
            <pc:docMk/>
            <pc:sldMk cId="1938091041" sldId="264"/>
            <ac:spMk id="3" creationId="{F7967B0F-82DD-0112-7DAC-3E493BFF1D6B}"/>
          </ac:spMkLst>
        </pc:spChg>
      </pc:sldChg>
      <pc:sldChg chg="modSp add mod addAnim delAnim modAnim modNotesTx">
        <pc:chgData name="Andy Acreman" userId="05415c4dcfc197a9" providerId="LiveId" clId="{9CB183A6-6C10-4B8C-A8B7-8C3B62785240}" dt="2025-12-19T13:28:23.712" v="8555" actId="20577"/>
        <pc:sldMkLst>
          <pc:docMk/>
          <pc:sldMk cId="1166098960" sldId="265"/>
        </pc:sldMkLst>
        <pc:spChg chg="mod">
          <ac:chgData name="Andy Acreman" userId="05415c4dcfc197a9" providerId="LiveId" clId="{9CB183A6-6C10-4B8C-A8B7-8C3B62785240}" dt="2025-12-17T17:45:19.725" v="4339" actId="20577"/>
          <ac:spMkLst>
            <pc:docMk/>
            <pc:sldMk cId="1166098960" sldId="265"/>
            <ac:spMk id="2" creationId="{589D626F-6145-965C-542E-09668097D31E}"/>
          </ac:spMkLst>
        </pc:spChg>
        <pc:spChg chg="mod">
          <ac:chgData name="Andy Acreman" userId="05415c4dcfc197a9" providerId="LiveId" clId="{9CB183A6-6C10-4B8C-A8B7-8C3B62785240}" dt="2025-12-19T13:10:23.085" v="7887" actId="207"/>
          <ac:spMkLst>
            <pc:docMk/>
            <pc:sldMk cId="1166098960" sldId="265"/>
            <ac:spMk id="3" creationId="{617503E8-D303-DDA0-DE41-4211F1C59040}"/>
          </ac:spMkLst>
        </pc:spChg>
      </pc:sldChg>
      <pc:sldChg chg="modSp add mod modNotesTx">
        <pc:chgData name="Andy Acreman" userId="05415c4dcfc197a9" providerId="LiveId" clId="{9CB183A6-6C10-4B8C-A8B7-8C3B62785240}" dt="2025-12-19T13:32:28.638" v="8671" actId="20577"/>
        <pc:sldMkLst>
          <pc:docMk/>
          <pc:sldMk cId="3974317544" sldId="266"/>
        </pc:sldMkLst>
        <pc:spChg chg="mod">
          <ac:chgData name="Andy Acreman" userId="05415c4dcfc197a9" providerId="LiveId" clId="{9CB183A6-6C10-4B8C-A8B7-8C3B62785240}" dt="2025-12-17T18:08:24.830" v="5643" actId="20577"/>
          <ac:spMkLst>
            <pc:docMk/>
            <pc:sldMk cId="3974317544" sldId="266"/>
            <ac:spMk id="2" creationId="{09EFB76B-A82A-516C-06D3-1856C9B8A5B5}"/>
          </ac:spMkLst>
        </pc:spChg>
        <pc:spChg chg="mod">
          <ac:chgData name="Andy Acreman" userId="05415c4dcfc197a9" providerId="LiveId" clId="{9CB183A6-6C10-4B8C-A8B7-8C3B62785240}" dt="2025-12-17T18:37:22.047" v="6624" actId="207"/>
          <ac:spMkLst>
            <pc:docMk/>
            <pc:sldMk cId="3974317544" sldId="266"/>
            <ac:spMk id="3" creationId="{BC915359-D353-E425-0133-2B8C318D9E47}"/>
          </ac:spMkLst>
        </pc:spChg>
      </pc:sldChg>
      <pc:sldChg chg="modSp add mod modNotesTx">
        <pc:chgData name="Andy Acreman" userId="05415c4dcfc197a9" providerId="LiveId" clId="{9CB183A6-6C10-4B8C-A8B7-8C3B62785240}" dt="2025-12-19T13:24:06.058" v="8228" actId="255"/>
        <pc:sldMkLst>
          <pc:docMk/>
          <pc:sldMk cId="2903099817" sldId="267"/>
        </pc:sldMkLst>
        <pc:spChg chg="mod">
          <ac:chgData name="Andy Acreman" userId="05415c4dcfc197a9" providerId="LiveId" clId="{9CB183A6-6C10-4B8C-A8B7-8C3B62785240}" dt="2025-12-19T13:08:50.446" v="7855" actId="20577"/>
          <ac:spMkLst>
            <pc:docMk/>
            <pc:sldMk cId="2903099817" sldId="267"/>
            <ac:spMk id="2" creationId="{96EB0E65-4D26-72F9-F74D-AD3D6385EBFD}"/>
          </ac:spMkLst>
        </pc:spChg>
        <pc:spChg chg="mod">
          <ac:chgData name="Andy Acreman" userId="05415c4dcfc197a9" providerId="LiveId" clId="{9CB183A6-6C10-4B8C-A8B7-8C3B62785240}" dt="2025-12-19T13:22:09.185" v="7950" actId="207"/>
          <ac:spMkLst>
            <pc:docMk/>
            <pc:sldMk cId="2903099817" sldId="267"/>
            <ac:spMk id="3" creationId="{978190D3-7E0E-69F2-6CCC-6A3352AC953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110F9D-CEB1-4022-B169-436D27F9E207}" type="datetimeFigureOut">
              <a:rPr lang="en-GB" smtClean="0"/>
              <a:t>19/12/2025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B41003-31A9-4179-A681-756691DDD267}" type="slidenum">
              <a:rPr lang="en-GB" smtClean="0"/>
              <a:t>‹#›</a:t>
            </a:fld>
            <a:endParaRPr lang="en-GB"/>
          </a:p>
        </p:txBody>
      </p:sp>
    </p:spTree>
    <p:extLst>
      <p:ext uri="{BB962C8B-B14F-4D97-AF65-F5344CB8AC3E}">
        <p14:creationId xmlns:p14="http://schemas.microsoft.com/office/powerpoint/2010/main" val="1830438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76B41003-31A9-4179-A681-756691DDD267}" type="slidenum">
              <a:rPr lang="en-GB" smtClean="0"/>
              <a:t>1</a:t>
            </a:fld>
            <a:endParaRPr lang="en-GB"/>
          </a:p>
        </p:txBody>
      </p:sp>
    </p:spTree>
    <p:extLst>
      <p:ext uri="{BB962C8B-B14F-4D97-AF65-F5344CB8AC3E}">
        <p14:creationId xmlns:p14="http://schemas.microsoft.com/office/powerpoint/2010/main" val="7538619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DCE5B-64B3-B199-1A73-05B6140001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70AD5B-62D1-D333-1D63-2E63879933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49CA8B-0BE5-1DBA-8741-9C9B3F4853AD}"/>
              </a:ext>
            </a:extLst>
          </p:cNvPr>
          <p:cNvSpPr>
            <a:spLocks noGrp="1"/>
          </p:cNvSpPr>
          <p:nvPr>
            <p:ph type="body" idx="1"/>
          </p:nvPr>
        </p:nvSpPr>
        <p:spPr/>
        <p:txBody>
          <a:bodyPr/>
          <a:lstStyle/>
          <a:p>
            <a:pPr marL="285750" indent="-285750">
              <a:buFont typeface="Arial" panose="020B0604020202020204" pitchFamily="34" charset="0"/>
              <a:buChar char="•"/>
            </a:pPr>
            <a:r>
              <a:rPr lang="en-GB" sz="1400" b="1" dirty="0"/>
              <a:t>The Messiah was expected for thousands of years – a God-man who would rescue Israel from oppression by the nations and from its sins.</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No-one knew who he was or where he would come from.  But there are clues in the many prophecies about him.</a:t>
            </a:r>
          </a:p>
        </p:txBody>
      </p:sp>
      <p:sp>
        <p:nvSpPr>
          <p:cNvPr id="4" name="Slide Number Placeholder 3">
            <a:extLst>
              <a:ext uri="{FF2B5EF4-FFF2-40B4-BE49-F238E27FC236}">
                <a16:creationId xmlns:a16="http://schemas.microsoft.com/office/drawing/2014/main" id="{42D2989D-3E15-E286-2F68-1288A766CF48}"/>
              </a:ext>
            </a:extLst>
          </p:cNvPr>
          <p:cNvSpPr>
            <a:spLocks noGrp="1"/>
          </p:cNvSpPr>
          <p:nvPr>
            <p:ph type="sldNum" sz="quarter" idx="5"/>
          </p:nvPr>
        </p:nvSpPr>
        <p:spPr/>
        <p:txBody>
          <a:bodyPr/>
          <a:lstStyle/>
          <a:p>
            <a:fld id="{76B41003-31A9-4179-A681-756691DDD267}" type="slidenum">
              <a:rPr lang="en-GB" smtClean="0"/>
              <a:t>10</a:t>
            </a:fld>
            <a:endParaRPr lang="en-GB"/>
          </a:p>
        </p:txBody>
      </p:sp>
    </p:spTree>
    <p:extLst>
      <p:ext uri="{BB962C8B-B14F-4D97-AF65-F5344CB8AC3E}">
        <p14:creationId xmlns:p14="http://schemas.microsoft.com/office/powerpoint/2010/main" val="34862848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48C84-E091-AF01-447F-D19DF0AA13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FECE54-29D0-CAD2-4503-953E15B50C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FA7756-815E-D1BC-14EE-47153C13D752}"/>
              </a:ext>
            </a:extLst>
          </p:cNvPr>
          <p:cNvSpPr>
            <a:spLocks noGrp="1"/>
          </p:cNvSpPr>
          <p:nvPr>
            <p:ph type="body" idx="1"/>
          </p:nvPr>
        </p:nvSpPr>
        <p:spPr/>
        <p:txBody>
          <a:bodyPr/>
          <a:lstStyle/>
          <a:p>
            <a:pPr marL="285750" indent="-285750">
              <a:buFont typeface="Arial" panose="020B0604020202020204" pitchFamily="34" charset="0"/>
              <a:buChar char="•"/>
            </a:pPr>
            <a:r>
              <a:rPr lang="en-GB" sz="1400" b="1" dirty="0"/>
              <a:t>So, we finally come to the New Testament and the start of John’s gospel.  Notice how he starts off with the same phrase as the first verse of the whole bible!</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John says that “The Word” was an </a:t>
            </a:r>
            <a:r>
              <a:rPr lang="en-GB" sz="1400" b="1" dirty="0">
                <a:solidFill>
                  <a:srgbClr val="0000FF"/>
                </a:solidFill>
              </a:rPr>
              <a:t>eternal being</a:t>
            </a:r>
            <a:r>
              <a:rPr lang="en-GB" sz="1400" b="1" dirty="0"/>
              <a:t>, that “The Word” was </a:t>
            </a:r>
            <a:r>
              <a:rPr lang="en-GB" sz="1400" b="1" dirty="0">
                <a:solidFill>
                  <a:srgbClr val="0000FF"/>
                </a:solidFill>
              </a:rPr>
              <a:t>a separate being and WITH God</a:t>
            </a:r>
            <a:r>
              <a:rPr lang="en-GB" sz="1400" b="1" dirty="0"/>
              <a:t>, AND that “The Word” </a:t>
            </a:r>
            <a:r>
              <a:rPr lang="en-GB" sz="1400" b="1" dirty="0">
                <a:solidFill>
                  <a:srgbClr val="0000FF"/>
                </a:solidFill>
              </a:rPr>
              <a:t>WAS God </a:t>
            </a:r>
            <a:r>
              <a:rPr lang="en-GB" sz="1400" b="1" dirty="0"/>
              <a:t>– John was </a:t>
            </a:r>
            <a:r>
              <a:rPr lang="en-GB" sz="1400" b="1" i="1" dirty="0"/>
              <a:t>not saying anything </a:t>
            </a:r>
            <a:r>
              <a:rPr lang="en-GB" sz="1400" b="1" dirty="0"/>
              <a:t>that the Jewish rabbis would have disagreed with.  He even used their terminology.</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But when he went on to say “The Word became FLESH” – that was something else!  He deliberately uses the most basic down-to-earth description of ‘flesh’.  “The Word became MEAT” it almost says.  The eternal God a member of the eternal Trinity became a baby and then a man!  That was new!  To the Jewish authorities that was offensive!  That was unforgiveable!  For them, the Christmas story was anything but ‘cute’!  It was blasphemy!  This baby, born in poverty and out of wedlock could NOT be the Messiah, they had decided.</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Nevertheless, God became a man to save us.  A new Adam, but He was called ‘Jesus’.  To save us, Jesus had to become entirely like us.  For example…</a:t>
            </a:r>
          </a:p>
          <a:p>
            <a:pPr marL="285750" indent="-285750">
              <a:buFont typeface="Arial" panose="020B0604020202020204" pitchFamily="34" charset="0"/>
              <a:buChar char="•"/>
            </a:pPr>
            <a:endParaRPr lang="en-GB" sz="1400" b="1" dirty="0"/>
          </a:p>
          <a:p>
            <a:pPr marL="285750" indent="-285750" rtl="0" fontAlgn="base">
              <a:buFont typeface="Arial" panose="020B0604020202020204" pitchFamily="34" charset="0"/>
              <a:buChar char="•"/>
            </a:pPr>
            <a:r>
              <a:rPr lang="en-GB" sz="1400" b="1" i="0" kern="1200" dirty="0">
                <a:solidFill>
                  <a:schemeClr val="tx1"/>
                </a:solidFill>
                <a:effectLst/>
                <a:latin typeface="+mn-lt"/>
                <a:ea typeface="+mn-ea"/>
                <a:cs typeface="+mn-cs"/>
              </a:rPr>
              <a:t>An eternity of memories had to be erased, including the entirety of the scriptures.  They probably had to swear the archangels to secrecy.  And all Jesus’ omniscience and divine power was neutralised.  Somehow his omnipresence was compressed into an embryo in the womb of </a:t>
            </a:r>
            <a:r>
              <a:rPr lang="en-GB" sz="1400" b="1" dirty="0"/>
              <a:t>a young unmarried virgin in First Century Judea. </a:t>
            </a:r>
            <a:r>
              <a:rPr lang="en-GB" sz="1400" b="1" i="0" kern="1200" dirty="0">
                <a:solidFill>
                  <a:schemeClr val="tx1"/>
                </a:solidFill>
                <a:effectLst/>
                <a:latin typeface="+mn-lt"/>
                <a:ea typeface="+mn-ea"/>
                <a:cs typeface="+mn-cs"/>
              </a:rPr>
              <a:t> He had to be made like us in every way - to be surprised, to be shocked, to be in pain, to be saddened, and sometimes even amazed!  God was made into a man.  He had to learn the bible all over again.  To learn how to walk, to relate to people, to be vulnerable and dependent on others.  To walk in hope without certainty.  </a:t>
            </a:r>
            <a:r>
              <a:rPr lang="en-GB" sz="1400" b="1" i="1" kern="1200" dirty="0">
                <a:solidFill>
                  <a:schemeClr val="tx1"/>
                </a:solidFill>
                <a:effectLst/>
                <a:latin typeface="+mn-lt"/>
                <a:ea typeface="+mn-ea"/>
                <a:cs typeface="+mn-cs"/>
              </a:rPr>
              <a:t>“A man of sorrows, and familiar with suffering”</a:t>
            </a:r>
            <a:r>
              <a:rPr lang="en-GB" sz="1400" b="1" i="0" kern="1200" dirty="0">
                <a:solidFill>
                  <a:schemeClr val="tx1"/>
                </a:solidFill>
                <a:effectLst/>
                <a:latin typeface="+mn-lt"/>
                <a:ea typeface="+mn-ea"/>
                <a:cs typeface="+mn-cs"/>
              </a:rPr>
              <a:t>, as the scriptures tell us.  He had to take our sins into him and die and be punished by his Heavenly Father on that cross.</a:t>
            </a:r>
          </a:p>
          <a:p>
            <a:pPr marL="285750" indent="-285750" rtl="0" fontAlgn="base">
              <a:buFont typeface="Arial" panose="020B0604020202020204" pitchFamily="34" charset="0"/>
              <a:buChar char="•"/>
            </a:pPr>
            <a:endParaRPr lang="en-GB" sz="1400" b="1" i="0" kern="1200" dirty="0">
              <a:solidFill>
                <a:schemeClr val="tx1"/>
              </a:solidFill>
              <a:effectLst/>
              <a:latin typeface="+mn-lt"/>
              <a:ea typeface="+mn-ea"/>
              <a:cs typeface="+mn-cs"/>
            </a:endParaRPr>
          </a:p>
          <a:p>
            <a:pPr marL="285750" indent="-285750" rtl="0" fontAlgn="base">
              <a:buFont typeface="Arial" panose="020B0604020202020204" pitchFamily="34" charset="0"/>
              <a:buChar char="•"/>
            </a:pPr>
            <a:r>
              <a:rPr lang="en-GB" sz="1400" b="1" i="0" kern="1200" dirty="0">
                <a:solidFill>
                  <a:schemeClr val="tx1"/>
                </a:solidFill>
                <a:effectLst/>
                <a:latin typeface="+mn-lt"/>
                <a:ea typeface="+mn-ea"/>
                <a:cs typeface="+mn-cs"/>
              </a:rPr>
              <a:t>The very idea of their Messiah, their Angel of the Lord, being crucified and cursed by the Romans, was abhorrent to the Jewish authorities.  So, again, they rejected him out of hand.</a:t>
            </a:r>
          </a:p>
          <a:p>
            <a:pPr marL="285750" indent="-285750" rtl="0" fontAlgn="base">
              <a:buFont typeface="Arial" panose="020B0604020202020204" pitchFamily="34" charset="0"/>
              <a:buChar char="•"/>
            </a:pPr>
            <a:endParaRPr lang="en-GB" sz="1400" b="1" i="0" kern="1200" dirty="0">
              <a:solidFill>
                <a:schemeClr val="tx1"/>
              </a:solidFill>
              <a:effectLst/>
              <a:latin typeface="+mn-lt"/>
              <a:ea typeface="+mn-ea"/>
              <a:cs typeface="+mn-cs"/>
            </a:endParaRPr>
          </a:p>
          <a:p>
            <a:pPr marL="285750" indent="-285750" rtl="0" fontAlgn="base">
              <a:buFont typeface="Arial" panose="020B0604020202020204" pitchFamily="34" charset="0"/>
              <a:buChar char="•"/>
            </a:pPr>
            <a:r>
              <a:rPr lang="en-GB" sz="1400" b="1" i="0" kern="1200" dirty="0">
                <a:solidFill>
                  <a:schemeClr val="tx1"/>
                </a:solidFill>
                <a:effectLst/>
                <a:latin typeface="+mn-lt"/>
                <a:ea typeface="+mn-ea"/>
                <a:cs typeface="+mn-cs"/>
              </a:rPr>
              <a:t>However, they were wrong: Jesus </a:t>
            </a:r>
            <a:r>
              <a:rPr lang="en-GB" sz="1400" b="1" i="1" kern="1200" dirty="0">
                <a:solidFill>
                  <a:schemeClr val="tx1"/>
                </a:solidFill>
                <a:effectLst/>
                <a:latin typeface="+mn-lt"/>
                <a:ea typeface="+mn-ea"/>
                <a:cs typeface="+mn-cs"/>
              </a:rPr>
              <a:t>is</a:t>
            </a:r>
            <a:r>
              <a:rPr lang="en-GB" sz="1400" b="1" i="0" kern="1200" dirty="0">
                <a:solidFill>
                  <a:schemeClr val="tx1"/>
                </a:solidFill>
                <a:effectLst/>
                <a:latin typeface="+mn-lt"/>
                <a:ea typeface="+mn-ea"/>
                <a:cs typeface="+mn-cs"/>
              </a:rPr>
              <a:t> God the Son; his Father in Heaven is equally God, and the Holy Spirit is God.  Three persons, one unified God.  </a:t>
            </a:r>
          </a:p>
          <a:p>
            <a:pPr marL="285750" indent="-285750">
              <a:buFont typeface="Arial" panose="020B0604020202020204" pitchFamily="34" charset="0"/>
              <a:buChar char="•"/>
            </a:pPr>
            <a:endParaRPr lang="en-GB" sz="1400" b="1" dirty="0"/>
          </a:p>
        </p:txBody>
      </p:sp>
      <p:sp>
        <p:nvSpPr>
          <p:cNvPr id="4" name="Slide Number Placeholder 3">
            <a:extLst>
              <a:ext uri="{FF2B5EF4-FFF2-40B4-BE49-F238E27FC236}">
                <a16:creationId xmlns:a16="http://schemas.microsoft.com/office/drawing/2014/main" id="{6462C5D7-6D48-D021-D0BA-9605AD698CA6}"/>
              </a:ext>
            </a:extLst>
          </p:cNvPr>
          <p:cNvSpPr>
            <a:spLocks noGrp="1"/>
          </p:cNvSpPr>
          <p:nvPr>
            <p:ph type="sldNum" sz="quarter" idx="5"/>
          </p:nvPr>
        </p:nvSpPr>
        <p:spPr/>
        <p:txBody>
          <a:bodyPr/>
          <a:lstStyle/>
          <a:p>
            <a:fld id="{76B41003-31A9-4179-A681-756691DDD267}" type="slidenum">
              <a:rPr lang="en-GB" smtClean="0"/>
              <a:t>11</a:t>
            </a:fld>
            <a:endParaRPr lang="en-GB"/>
          </a:p>
        </p:txBody>
      </p:sp>
    </p:spTree>
    <p:extLst>
      <p:ext uri="{BB962C8B-B14F-4D97-AF65-F5344CB8AC3E}">
        <p14:creationId xmlns:p14="http://schemas.microsoft.com/office/powerpoint/2010/main" val="14465091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CA60D-5645-A794-A3D8-DE5640476E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5AF744-5CFD-EDA8-5513-B2617F1546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ADFF68-FC3D-3F84-4941-FDC537712C6B}"/>
              </a:ext>
            </a:extLst>
          </p:cNvPr>
          <p:cNvSpPr>
            <a:spLocks noGrp="1"/>
          </p:cNvSpPr>
          <p:nvPr>
            <p:ph type="body" idx="1"/>
          </p:nvPr>
        </p:nvSpPr>
        <p:spPr/>
        <p:txBody>
          <a:bodyPr/>
          <a:lstStyle/>
          <a:p>
            <a:pPr marL="285750" indent="-285750">
              <a:buFont typeface="Arial" panose="020B0604020202020204" pitchFamily="34" charset="0"/>
              <a:buChar char="•"/>
            </a:pPr>
            <a:r>
              <a:rPr lang="en-GB" sz="1400" b="1" dirty="0"/>
              <a:t>Today, Jesus is fully God </a:t>
            </a:r>
            <a:r>
              <a:rPr lang="en-GB" sz="1400" b="1" i="1" dirty="0"/>
              <a:t>and</a:t>
            </a:r>
            <a:r>
              <a:rPr lang="en-GB" sz="1400" b="1" dirty="0"/>
              <a:t> fully man, resurrected, with His divine powers fully restored.  He is at the centre point of heavenly worship.  </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One day, He will return in glory, to welcome those who have accepted Him to be with Him forever.  He will also come to judge the world and to punish those people who have already rejected him.</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Whose side will you be on?  Today you can choose.  You can meet Yahweh and His Son, just like Abraham and Moses did!</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“Declare Jesus as Lord and master of your life; believe that he rose from the dead to pay the price for you sins – and you will be saved”.  Do this soon – because before you know it, the King will return!</a:t>
            </a:r>
          </a:p>
        </p:txBody>
      </p:sp>
      <p:sp>
        <p:nvSpPr>
          <p:cNvPr id="4" name="Slide Number Placeholder 3">
            <a:extLst>
              <a:ext uri="{FF2B5EF4-FFF2-40B4-BE49-F238E27FC236}">
                <a16:creationId xmlns:a16="http://schemas.microsoft.com/office/drawing/2014/main" id="{DDE61F4F-6E77-E1DE-5128-803F1E19FD0B}"/>
              </a:ext>
            </a:extLst>
          </p:cNvPr>
          <p:cNvSpPr>
            <a:spLocks noGrp="1"/>
          </p:cNvSpPr>
          <p:nvPr>
            <p:ph type="sldNum" sz="quarter" idx="5"/>
          </p:nvPr>
        </p:nvSpPr>
        <p:spPr/>
        <p:txBody>
          <a:bodyPr/>
          <a:lstStyle/>
          <a:p>
            <a:fld id="{76B41003-31A9-4179-A681-756691DDD267}" type="slidenum">
              <a:rPr lang="en-GB" smtClean="0"/>
              <a:t>12</a:t>
            </a:fld>
            <a:endParaRPr lang="en-GB"/>
          </a:p>
        </p:txBody>
      </p:sp>
    </p:spTree>
    <p:extLst>
      <p:ext uri="{BB962C8B-B14F-4D97-AF65-F5344CB8AC3E}">
        <p14:creationId xmlns:p14="http://schemas.microsoft.com/office/powerpoint/2010/main" val="12750347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76B41003-31A9-4179-A681-756691DDD267}" type="slidenum">
              <a:rPr lang="en-GB" smtClean="0"/>
              <a:t>2</a:t>
            </a:fld>
            <a:endParaRPr lang="en-GB"/>
          </a:p>
        </p:txBody>
      </p:sp>
    </p:spTree>
    <p:extLst>
      <p:ext uri="{BB962C8B-B14F-4D97-AF65-F5344CB8AC3E}">
        <p14:creationId xmlns:p14="http://schemas.microsoft.com/office/powerpoint/2010/main" val="2212265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GB" sz="1400" b="1" dirty="0"/>
              <a:t>3 BC.  The centre of the traditional Christmas story – the birth of Jesus!  How cute!  What great optics! </a:t>
            </a:r>
          </a:p>
          <a:p>
            <a:pPr marL="0" indent="0">
              <a:buFont typeface="Arial" panose="020B0604020202020204" pitchFamily="34" charset="0"/>
              <a:buNone/>
            </a:pPr>
            <a:r>
              <a:rPr lang="en-GB" sz="1400" b="1" dirty="0"/>
              <a:t> </a:t>
            </a:r>
          </a:p>
          <a:p>
            <a:pPr marL="285750" indent="-285750">
              <a:buFont typeface="Arial" panose="020B0604020202020204" pitchFamily="34" charset="0"/>
              <a:buChar char="•"/>
            </a:pPr>
            <a:r>
              <a:rPr lang="en-GB" sz="1400" b="1" dirty="0"/>
              <a:t>Why was this child – who was born out of wedlock – so important to God’s world, and why was he so hated when he became an adult?</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Was this the </a:t>
            </a:r>
            <a:r>
              <a:rPr lang="en-GB" sz="1400" b="1" i="1" dirty="0"/>
              <a:t>first </a:t>
            </a:r>
            <a:r>
              <a:rPr lang="en-GB" sz="1400" b="1" i="0" dirty="0"/>
              <a:t>time that God the Son had appeared on earth?</a:t>
            </a:r>
          </a:p>
          <a:p>
            <a:pPr marL="285750" indent="-285750">
              <a:buFont typeface="Arial" panose="020B0604020202020204" pitchFamily="34" charset="0"/>
              <a:buChar char="•"/>
            </a:pPr>
            <a:endParaRPr lang="en-GB" sz="1400" b="1" i="0" dirty="0"/>
          </a:p>
          <a:p>
            <a:pPr marL="285750" indent="-285750">
              <a:buFont typeface="Arial" panose="020B0604020202020204" pitchFamily="34" charset="0"/>
              <a:buChar char="•"/>
            </a:pPr>
            <a:r>
              <a:rPr lang="en-GB" sz="1400" b="1" i="0" dirty="0"/>
              <a:t>Was Jesus – the person – created in Mary’s womb?</a:t>
            </a:r>
            <a:endParaRPr lang="en-GB" sz="1400" b="1" dirty="0"/>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To get a better understanding, we need to turn to clock back at little: let’s say about 3,500 years from today, to the time of Moses…</a:t>
            </a:r>
          </a:p>
        </p:txBody>
      </p:sp>
      <p:sp>
        <p:nvSpPr>
          <p:cNvPr id="4" name="Slide Number Placeholder 3"/>
          <p:cNvSpPr>
            <a:spLocks noGrp="1"/>
          </p:cNvSpPr>
          <p:nvPr>
            <p:ph type="sldNum" sz="quarter" idx="5"/>
          </p:nvPr>
        </p:nvSpPr>
        <p:spPr/>
        <p:txBody>
          <a:bodyPr/>
          <a:lstStyle/>
          <a:p>
            <a:fld id="{76B41003-31A9-4179-A681-756691DDD267}" type="slidenum">
              <a:rPr lang="en-GB" smtClean="0"/>
              <a:t>3</a:t>
            </a:fld>
            <a:endParaRPr lang="en-GB"/>
          </a:p>
        </p:txBody>
      </p:sp>
    </p:spTree>
    <p:extLst>
      <p:ext uri="{BB962C8B-B14F-4D97-AF65-F5344CB8AC3E}">
        <p14:creationId xmlns:p14="http://schemas.microsoft.com/office/powerpoint/2010/main" val="18122076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795364-E715-BB55-2DAF-DCD1C5C4E5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7A556C-2879-3FAF-84C6-16692F84B2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3803E5-A17F-20CF-6AB9-31475737E244}"/>
              </a:ext>
            </a:extLst>
          </p:cNvPr>
          <p:cNvSpPr>
            <a:spLocks noGrp="1"/>
          </p:cNvSpPr>
          <p:nvPr>
            <p:ph type="body" idx="1"/>
          </p:nvPr>
        </p:nvSpPr>
        <p:spPr/>
        <p:txBody>
          <a:bodyPr/>
          <a:lstStyle/>
          <a:p>
            <a:pPr marL="285750" indent="-285750">
              <a:buFont typeface="Arial" panose="020B0604020202020204" pitchFamily="34" charset="0"/>
              <a:buChar char="•"/>
            </a:pPr>
            <a:r>
              <a:rPr lang="en-GB" sz="1400" b="1" dirty="0"/>
              <a:t>The year is around 1,450 BC and Moses has been spending the last few years tending his father-in-law’s flock of sheep in the wilderness outside Egypt.</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“God” – or in Hebrew: </a:t>
            </a:r>
            <a:r>
              <a:rPr lang="en-GB" sz="1400" b="1" i="1" dirty="0"/>
              <a:t>“Elohim</a:t>
            </a:r>
            <a:r>
              <a:rPr lang="en-GB" sz="1400" b="1" i="0" dirty="0"/>
              <a:t>” – is </a:t>
            </a:r>
            <a:r>
              <a:rPr lang="en-GB" sz="1400" b="1" dirty="0"/>
              <a:t>the creator of our universe and King of Kings.  He is the ultimate ruler of Heaven and Earth.  There may be other minor gods (with a small ‘G’), but He and only He is THE “God” – with a capital ‘G’.  There is only ONE.  He is unique!</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But this word, “God”, is more of a </a:t>
            </a:r>
            <a:r>
              <a:rPr lang="en-GB" sz="1400" b="1" i="1" dirty="0"/>
              <a:t>description</a:t>
            </a:r>
            <a:r>
              <a:rPr lang="en-GB" sz="1400" b="1" dirty="0"/>
              <a:t> of His </a:t>
            </a:r>
            <a:r>
              <a:rPr lang="en-GB" sz="1400" b="1" i="1" dirty="0"/>
              <a:t>function</a:t>
            </a:r>
            <a:r>
              <a:rPr lang="en-GB" sz="1400" b="1" dirty="0"/>
              <a:t> and role than a personal name.  It was to Moses that He first chose to reveal his actual name…</a:t>
            </a:r>
          </a:p>
        </p:txBody>
      </p:sp>
      <p:sp>
        <p:nvSpPr>
          <p:cNvPr id="4" name="Slide Number Placeholder 3">
            <a:extLst>
              <a:ext uri="{FF2B5EF4-FFF2-40B4-BE49-F238E27FC236}">
                <a16:creationId xmlns:a16="http://schemas.microsoft.com/office/drawing/2014/main" id="{F56DEC73-E843-7E94-EFE9-D40B1BCBA4B7}"/>
              </a:ext>
            </a:extLst>
          </p:cNvPr>
          <p:cNvSpPr>
            <a:spLocks noGrp="1"/>
          </p:cNvSpPr>
          <p:nvPr>
            <p:ph type="sldNum" sz="quarter" idx="5"/>
          </p:nvPr>
        </p:nvSpPr>
        <p:spPr/>
        <p:txBody>
          <a:bodyPr/>
          <a:lstStyle/>
          <a:p>
            <a:fld id="{76B41003-31A9-4179-A681-756691DDD267}" type="slidenum">
              <a:rPr lang="en-GB" smtClean="0"/>
              <a:t>4</a:t>
            </a:fld>
            <a:endParaRPr lang="en-GB"/>
          </a:p>
        </p:txBody>
      </p:sp>
    </p:spTree>
    <p:extLst>
      <p:ext uri="{BB962C8B-B14F-4D97-AF65-F5344CB8AC3E}">
        <p14:creationId xmlns:p14="http://schemas.microsoft.com/office/powerpoint/2010/main" val="29623697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5D308-7CA3-AC1A-7FD1-0F9D10B7EF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8CF4E2-C690-C754-276B-0BB895833E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D4F01B-74DC-0071-147C-C5905D564918}"/>
              </a:ext>
            </a:extLst>
          </p:cNvPr>
          <p:cNvSpPr>
            <a:spLocks noGrp="1"/>
          </p:cNvSpPr>
          <p:nvPr>
            <p:ph type="body" idx="1"/>
          </p:nvPr>
        </p:nvSpPr>
        <p:spPr/>
        <p:txBody>
          <a:bodyPr/>
          <a:lstStyle/>
          <a:p>
            <a:pPr marL="285750" indent="-285750">
              <a:buFont typeface="Arial" panose="020B0604020202020204" pitchFamily="34" charset="0"/>
              <a:buChar char="•"/>
            </a:pPr>
            <a:r>
              <a:rPr lang="en-GB" sz="1400" b="1" dirty="0"/>
              <a:t>The Jews treated the name of God with such reverence that they actually tried to avoid saying it at all – it was too holy!  So they called Him “The Name”.</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In the NIV there is a difference between ‘Lord’ and ‘LORD’.</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Personally, it’s a pity that YAHWEH is not used in most bibles.  So I will use it in today’s talk.</a:t>
            </a:r>
          </a:p>
        </p:txBody>
      </p:sp>
      <p:sp>
        <p:nvSpPr>
          <p:cNvPr id="4" name="Slide Number Placeholder 3">
            <a:extLst>
              <a:ext uri="{FF2B5EF4-FFF2-40B4-BE49-F238E27FC236}">
                <a16:creationId xmlns:a16="http://schemas.microsoft.com/office/drawing/2014/main" id="{09C797EE-5523-2953-CA79-D783C8B297C4}"/>
              </a:ext>
            </a:extLst>
          </p:cNvPr>
          <p:cNvSpPr>
            <a:spLocks noGrp="1"/>
          </p:cNvSpPr>
          <p:nvPr>
            <p:ph type="sldNum" sz="quarter" idx="5"/>
          </p:nvPr>
        </p:nvSpPr>
        <p:spPr/>
        <p:txBody>
          <a:bodyPr/>
          <a:lstStyle/>
          <a:p>
            <a:fld id="{76B41003-31A9-4179-A681-756691DDD267}" type="slidenum">
              <a:rPr lang="en-GB" smtClean="0"/>
              <a:t>5</a:t>
            </a:fld>
            <a:endParaRPr lang="en-GB"/>
          </a:p>
        </p:txBody>
      </p:sp>
    </p:spTree>
    <p:extLst>
      <p:ext uri="{BB962C8B-B14F-4D97-AF65-F5344CB8AC3E}">
        <p14:creationId xmlns:p14="http://schemas.microsoft.com/office/powerpoint/2010/main" val="14193831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FA6AB5-9D8C-3FCE-F5EE-3FC8614B69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CCDC2-3D6C-2AEA-53CC-41C64155FA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CF8BAC-3DCE-AE09-D6C7-D99BEF931DA2}"/>
              </a:ext>
            </a:extLst>
          </p:cNvPr>
          <p:cNvSpPr>
            <a:spLocks noGrp="1"/>
          </p:cNvSpPr>
          <p:nvPr>
            <p:ph type="body" idx="1"/>
          </p:nvPr>
        </p:nvSpPr>
        <p:spPr/>
        <p:txBody>
          <a:bodyPr/>
          <a:lstStyle/>
          <a:p>
            <a:pPr marL="285750" indent="-285750">
              <a:buFont typeface="Arial" panose="020B0604020202020204" pitchFamily="34" charset="0"/>
              <a:buChar char="•"/>
            </a:pPr>
            <a:r>
              <a:rPr lang="en-GB" sz="1400" b="1" dirty="0"/>
              <a:t>I thought that no-one had ever seen God!  What’s happening here?</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God is physically appearing in front of Abraham and Samuel.  Not just an invisible voice.</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“The Word of Yahweh” is also a very interesting phrase.  This is one of God’s names!</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And “Yahweh” seems to be distinguished from “The Word of Yahweh”, doesn’t it.  </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So they are separate but together!</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endParaRPr lang="en-GB" sz="1400" b="1" dirty="0"/>
          </a:p>
        </p:txBody>
      </p:sp>
      <p:sp>
        <p:nvSpPr>
          <p:cNvPr id="4" name="Slide Number Placeholder 3">
            <a:extLst>
              <a:ext uri="{FF2B5EF4-FFF2-40B4-BE49-F238E27FC236}">
                <a16:creationId xmlns:a16="http://schemas.microsoft.com/office/drawing/2014/main" id="{9C64000E-84F1-A1A3-1B0E-427E9842EFC7}"/>
              </a:ext>
            </a:extLst>
          </p:cNvPr>
          <p:cNvSpPr>
            <a:spLocks noGrp="1"/>
          </p:cNvSpPr>
          <p:nvPr>
            <p:ph type="sldNum" sz="quarter" idx="5"/>
          </p:nvPr>
        </p:nvSpPr>
        <p:spPr/>
        <p:txBody>
          <a:bodyPr/>
          <a:lstStyle/>
          <a:p>
            <a:fld id="{76B41003-31A9-4179-A681-756691DDD267}" type="slidenum">
              <a:rPr lang="en-GB" smtClean="0"/>
              <a:t>6</a:t>
            </a:fld>
            <a:endParaRPr lang="en-GB"/>
          </a:p>
        </p:txBody>
      </p:sp>
    </p:spTree>
    <p:extLst>
      <p:ext uri="{BB962C8B-B14F-4D97-AF65-F5344CB8AC3E}">
        <p14:creationId xmlns:p14="http://schemas.microsoft.com/office/powerpoint/2010/main" val="22776218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9ABBF1-093D-4207-B22B-75FF7FE4FA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8DF7C3-3696-87E9-33AC-E3EC824DC3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7D6D75-AF0D-53DD-D1D8-C47DAF91F1D4}"/>
              </a:ext>
            </a:extLst>
          </p:cNvPr>
          <p:cNvSpPr>
            <a:spLocks noGrp="1"/>
          </p:cNvSpPr>
          <p:nvPr>
            <p:ph type="body" idx="1"/>
          </p:nvPr>
        </p:nvSpPr>
        <p:spPr/>
        <p:txBody>
          <a:bodyPr/>
          <a:lstStyle/>
          <a:p>
            <a:pPr marL="285750" indent="-285750">
              <a:buFont typeface="Arial" panose="020B0604020202020204" pitchFamily="34" charset="0"/>
              <a:buChar char="•"/>
            </a:pPr>
            <a:r>
              <a:rPr lang="en-GB" sz="1400" b="1" dirty="0"/>
              <a:t>It says that “The Word of Yahweh” came to Jeremiah.  Yet later it describes Yahweh physically present and touching Jeremiah’s mouth.  It’s as though “The Word of Yahweh” is </a:t>
            </a:r>
            <a:r>
              <a:rPr lang="en-GB" sz="1400" b="1" i="1" dirty="0"/>
              <a:t>almost</a:t>
            </a:r>
            <a:r>
              <a:rPr lang="en-GB" sz="1400" b="1" dirty="0"/>
              <a:t> one and the same as “Yahweh”.  Very interesting!</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Let’s look at the incident where God asked Abraham to sacrifice his one and only son, Isaac on the mountain…</a:t>
            </a:r>
          </a:p>
        </p:txBody>
      </p:sp>
      <p:sp>
        <p:nvSpPr>
          <p:cNvPr id="4" name="Slide Number Placeholder 3">
            <a:extLst>
              <a:ext uri="{FF2B5EF4-FFF2-40B4-BE49-F238E27FC236}">
                <a16:creationId xmlns:a16="http://schemas.microsoft.com/office/drawing/2014/main" id="{D4EAF247-3E38-B9E1-3C77-4CE293271AC9}"/>
              </a:ext>
            </a:extLst>
          </p:cNvPr>
          <p:cNvSpPr>
            <a:spLocks noGrp="1"/>
          </p:cNvSpPr>
          <p:nvPr>
            <p:ph type="sldNum" sz="quarter" idx="5"/>
          </p:nvPr>
        </p:nvSpPr>
        <p:spPr/>
        <p:txBody>
          <a:bodyPr/>
          <a:lstStyle/>
          <a:p>
            <a:fld id="{76B41003-31A9-4179-A681-756691DDD267}" type="slidenum">
              <a:rPr lang="en-GB" smtClean="0"/>
              <a:t>7</a:t>
            </a:fld>
            <a:endParaRPr lang="en-GB"/>
          </a:p>
        </p:txBody>
      </p:sp>
    </p:spTree>
    <p:extLst>
      <p:ext uri="{BB962C8B-B14F-4D97-AF65-F5344CB8AC3E}">
        <p14:creationId xmlns:p14="http://schemas.microsoft.com/office/powerpoint/2010/main" val="11756034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86CD25-8F6A-54E9-2C61-85A2D8D216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D5FAB2-4623-AAD1-51B6-2A436B8E5A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FA2556-2D15-BC7C-CA4D-C76A6CF4AD61}"/>
              </a:ext>
            </a:extLst>
          </p:cNvPr>
          <p:cNvSpPr>
            <a:spLocks noGrp="1"/>
          </p:cNvSpPr>
          <p:nvPr>
            <p:ph type="body" idx="1"/>
          </p:nvPr>
        </p:nvSpPr>
        <p:spPr/>
        <p:txBody>
          <a:bodyPr/>
          <a:lstStyle/>
          <a:p>
            <a:pPr marL="285750" indent="-285750">
              <a:buFont typeface="Arial" panose="020B0604020202020204" pitchFamily="34" charset="0"/>
              <a:buChar char="•"/>
            </a:pPr>
            <a:r>
              <a:rPr lang="en-GB" sz="1400" b="1" dirty="0"/>
              <a:t>It seems that “The Angel of Yahweh” and “Yahweh” are virtually one and the same – almost but not quite!  </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“You have not withheld your son </a:t>
            </a:r>
            <a:r>
              <a:rPr lang="en-GB" sz="1400" b="1" i="1" dirty="0"/>
              <a:t>from ME”</a:t>
            </a:r>
            <a:r>
              <a:rPr lang="en-GB" sz="1400" b="1" i="0" dirty="0"/>
              <a:t> – says the Angel of Yahweh.  Speaking as though He were God.</a:t>
            </a:r>
            <a:endParaRPr lang="en-GB" sz="1400" b="1" dirty="0"/>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In the Old Testament, distinguish between “</a:t>
            </a:r>
            <a:r>
              <a:rPr lang="en-GB" sz="1400" b="1" i="1" dirty="0"/>
              <a:t>THE</a:t>
            </a:r>
            <a:r>
              <a:rPr lang="en-GB" sz="1400" b="1" dirty="0"/>
              <a:t> Angel of Yahweh” and </a:t>
            </a:r>
            <a:r>
              <a:rPr lang="en-GB" sz="1400" b="1" i="1" dirty="0"/>
              <a:t>AN</a:t>
            </a:r>
            <a:r>
              <a:rPr lang="en-GB" sz="1400" b="1" dirty="0"/>
              <a:t> angel of Yahweh.</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Let’s just look back at the Burning Bush incident… </a:t>
            </a:r>
          </a:p>
        </p:txBody>
      </p:sp>
      <p:sp>
        <p:nvSpPr>
          <p:cNvPr id="4" name="Slide Number Placeholder 3">
            <a:extLst>
              <a:ext uri="{FF2B5EF4-FFF2-40B4-BE49-F238E27FC236}">
                <a16:creationId xmlns:a16="http://schemas.microsoft.com/office/drawing/2014/main" id="{4C27B0AF-E616-E4BC-6D7D-F0435DCB89FD}"/>
              </a:ext>
            </a:extLst>
          </p:cNvPr>
          <p:cNvSpPr>
            <a:spLocks noGrp="1"/>
          </p:cNvSpPr>
          <p:nvPr>
            <p:ph type="sldNum" sz="quarter" idx="5"/>
          </p:nvPr>
        </p:nvSpPr>
        <p:spPr/>
        <p:txBody>
          <a:bodyPr/>
          <a:lstStyle/>
          <a:p>
            <a:fld id="{76B41003-31A9-4179-A681-756691DDD267}" type="slidenum">
              <a:rPr lang="en-GB" smtClean="0"/>
              <a:t>8</a:t>
            </a:fld>
            <a:endParaRPr lang="en-GB"/>
          </a:p>
        </p:txBody>
      </p:sp>
    </p:spTree>
    <p:extLst>
      <p:ext uri="{BB962C8B-B14F-4D97-AF65-F5344CB8AC3E}">
        <p14:creationId xmlns:p14="http://schemas.microsoft.com/office/powerpoint/2010/main" val="34390360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AD66B-99F3-2FE9-515B-D930E20001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22E148-FCA9-6657-3EC8-24E3855AE3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1F6A15-69DC-0DDE-193F-742E4A452236}"/>
              </a:ext>
            </a:extLst>
          </p:cNvPr>
          <p:cNvSpPr>
            <a:spLocks noGrp="1"/>
          </p:cNvSpPr>
          <p:nvPr>
            <p:ph type="body" idx="1"/>
          </p:nvPr>
        </p:nvSpPr>
        <p:spPr/>
        <p:txBody>
          <a:bodyPr/>
          <a:lstStyle/>
          <a:p>
            <a:pPr marL="285750" indent="-285750">
              <a:buFont typeface="Arial" panose="020B0604020202020204" pitchFamily="34" charset="0"/>
              <a:buChar char="•"/>
            </a:pPr>
            <a:r>
              <a:rPr lang="en-GB" sz="1400" b="1" dirty="0"/>
              <a:t>The scriptures deliberately interchange the names of God here, for emphasis.  </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We now see that even in the Old Testament, we have at least </a:t>
            </a:r>
            <a:r>
              <a:rPr lang="en-GB" sz="1400" b="1" i="1" dirty="0"/>
              <a:t>two</a:t>
            </a:r>
            <a:r>
              <a:rPr lang="en-GB" sz="1400" b="1" dirty="0"/>
              <a:t> members of the Trinity, both called God.  And yet, the Jewish Law stated emphatically that there was ONLY ONE GOD!  </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The Angel of the Lord, or the Word of God </a:t>
            </a:r>
            <a:r>
              <a:rPr lang="en-GB" sz="1400" b="1" i="1" dirty="0"/>
              <a:t>is</a:t>
            </a:r>
            <a:r>
              <a:rPr lang="en-GB" sz="1400" b="1" dirty="0"/>
              <a:t> God, along with the more Invisible God on the throne of heaven.  One God, several persons!</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The Jews knew this and believed it fully!</a:t>
            </a:r>
          </a:p>
        </p:txBody>
      </p:sp>
      <p:sp>
        <p:nvSpPr>
          <p:cNvPr id="4" name="Slide Number Placeholder 3">
            <a:extLst>
              <a:ext uri="{FF2B5EF4-FFF2-40B4-BE49-F238E27FC236}">
                <a16:creationId xmlns:a16="http://schemas.microsoft.com/office/drawing/2014/main" id="{237E58B3-1689-FC0A-55AD-0D9D6004539E}"/>
              </a:ext>
            </a:extLst>
          </p:cNvPr>
          <p:cNvSpPr>
            <a:spLocks noGrp="1"/>
          </p:cNvSpPr>
          <p:nvPr>
            <p:ph type="sldNum" sz="quarter" idx="5"/>
          </p:nvPr>
        </p:nvSpPr>
        <p:spPr/>
        <p:txBody>
          <a:bodyPr/>
          <a:lstStyle/>
          <a:p>
            <a:fld id="{76B41003-31A9-4179-A681-756691DDD267}" type="slidenum">
              <a:rPr lang="en-GB" smtClean="0"/>
              <a:t>9</a:t>
            </a:fld>
            <a:endParaRPr lang="en-GB"/>
          </a:p>
        </p:txBody>
      </p:sp>
    </p:spTree>
    <p:extLst>
      <p:ext uri="{BB962C8B-B14F-4D97-AF65-F5344CB8AC3E}">
        <p14:creationId xmlns:p14="http://schemas.microsoft.com/office/powerpoint/2010/main" val="31736580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GB"/>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GB"/>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GB"/>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GB"/>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GB"/>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GB"/>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GB"/>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GB"/>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GB"/>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GB"/>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GB"/>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GB"/>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GB"/>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GB"/>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GB"/>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GB"/>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GB"/>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GB"/>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GB"/>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GB"/>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GB"/>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GB"/>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GB"/>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GB"/>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GB"/>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GB"/>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GB"/>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GB"/>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GB"/>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12/19/2025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76B10-E13A-E3C1-E1C1-373280691D50}"/>
              </a:ext>
            </a:extLst>
          </p:cNvPr>
          <p:cNvSpPr>
            <a:spLocks noGrp="1"/>
          </p:cNvSpPr>
          <p:nvPr>
            <p:ph type="ctrTitle"/>
          </p:nvPr>
        </p:nvSpPr>
        <p:spPr>
          <a:xfrm>
            <a:off x="2589213" y="1166219"/>
            <a:ext cx="8915399" cy="2262781"/>
          </a:xfrm>
        </p:spPr>
        <p:txBody>
          <a:bodyPr/>
          <a:lstStyle/>
          <a:p>
            <a:r>
              <a:rPr lang="en-GB" b="1" dirty="0">
                <a:solidFill>
                  <a:schemeClr val="accent1"/>
                </a:solidFill>
              </a:rPr>
              <a:t>The Christmas Story… Starting 4,000+ Years Ago</a:t>
            </a:r>
          </a:p>
        </p:txBody>
      </p:sp>
      <p:sp>
        <p:nvSpPr>
          <p:cNvPr id="3" name="Subtitle 2">
            <a:extLst>
              <a:ext uri="{FF2B5EF4-FFF2-40B4-BE49-F238E27FC236}">
                <a16:creationId xmlns:a16="http://schemas.microsoft.com/office/drawing/2014/main" id="{E235F13E-DCF6-E9E5-68E2-9708D9039FD6}"/>
              </a:ext>
            </a:extLst>
          </p:cNvPr>
          <p:cNvSpPr>
            <a:spLocks noGrp="1"/>
          </p:cNvSpPr>
          <p:nvPr>
            <p:ph type="subTitle" idx="1"/>
          </p:nvPr>
        </p:nvSpPr>
        <p:spPr>
          <a:xfrm>
            <a:off x="2589213" y="4329239"/>
            <a:ext cx="8915399" cy="1574423"/>
          </a:xfrm>
        </p:spPr>
        <p:txBody>
          <a:bodyPr>
            <a:normAutofit/>
          </a:bodyPr>
          <a:lstStyle/>
          <a:p>
            <a:endParaRPr lang="en-GB" dirty="0"/>
          </a:p>
          <a:p>
            <a:r>
              <a:rPr lang="en-GB" sz="2800" b="1" dirty="0">
                <a:solidFill>
                  <a:schemeClr val="accent2"/>
                </a:solidFill>
              </a:rPr>
              <a:t>By Andy Acreman</a:t>
            </a:r>
          </a:p>
          <a:p>
            <a:r>
              <a:rPr lang="en-GB" sz="2800" b="1" dirty="0">
                <a:solidFill>
                  <a:schemeClr val="accent2"/>
                </a:solidFill>
              </a:rPr>
              <a:t>21</a:t>
            </a:r>
            <a:r>
              <a:rPr lang="en-GB" sz="2800" b="1" baseline="30000" dirty="0">
                <a:solidFill>
                  <a:schemeClr val="accent2"/>
                </a:solidFill>
              </a:rPr>
              <a:t>st</a:t>
            </a:r>
            <a:r>
              <a:rPr lang="en-GB" sz="2800" b="1" dirty="0">
                <a:solidFill>
                  <a:schemeClr val="accent2"/>
                </a:solidFill>
              </a:rPr>
              <a:t> December 2025</a:t>
            </a:r>
          </a:p>
        </p:txBody>
      </p:sp>
    </p:spTree>
    <p:extLst>
      <p:ext uri="{BB962C8B-B14F-4D97-AF65-F5344CB8AC3E}">
        <p14:creationId xmlns:p14="http://schemas.microsoft.com/office/powerpoint/2010/main" val="16554638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610201-64CF-F0FB-8A94-5E2710BB0F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EB0E65-4D26-72F9-F74D-AD3D6385EBFD}"/>
              </a:ext>
            </a:extLst>
          </p:cNvPr>
          <p:cNvSpPr>
            <a:spLocks noGrp="1"/>
          </p:cNvSpPr>
          <p:nvPr>
            <p:ph type="title"/>
          </p:nvPr>
        </p:nvSpPr>
        <p:spPr>
          <a:xfrm>
            <a:off x="2592925" y="211360"/>
            <a:ext cx="8911687" cy="1109440"/>
          </a:xfrm>
        </p:spPr>
        <p:txBody>
          <a:bodyPr/>
          <a:lstStyle/>
          <a:p>
            <a:pPr algn="ctr"/>
            <a:r>
              <a:rPr lang="en-GB" sz="2800" i="1" dirty="0"/>
              <a:t>The Christmas Story… Starting 4,000 Years Ago</a:t>
            </a:r>
            <a:br>
              <a:rPr lang="en-GB" b="1" dirty="0"/>
            </a:br>
            <a:r>
              <a:rPr lang="en-GB" b="1" dirty="0"/>
              <a:t>What About The Messiah?</a:t>
            </a:r>
          </a:p>
        </p:txBody>
      </p:sp>
      <p:sp>
        <p:nvSpPr>
          <p:cNvPr id="3" name="Content Placeholder 2">
            <a:extLst>
              <a:ext uri="{FF2B5EF4-FFF2-40B4-BE49-F238E27FC236}">
                <a16:creationId xmlns:a16="http://schemas.microsoft.com/office/drawing/2014/main" id="{978190D3-7E0E-69F2-6CCC-6A3352AC953A}"/>
              </a:ext>
            </a:extLst>
          </p:cNvPr>
          <p:cNvSpPr>
            <a:spLocks noGrp="1"/>
          </p:cNvSpPr>
          <p:nvPr>
            <p:ph idx="1"/>
          </p:nvPr>
        </p:nvSpPr>
        <p:spPr>
          <a:xfrm>
            <a:off x="2589212" y="1391831"/>
            <a:ext cx="9113838" cy="5316466"/>
          </a:xfrm>
        </p:spPr>
        <p:txBody>
          <a:bodyPr>
            <a:normAutofit fontScale="92500" lnSpcReduction="10000"/>
          </a:bodyPr>
          <a:lstStyle/>
          <a:p>
            <a:r>
              <a:rPr lang="en-GB" sz="2800" b="1" i="1" dirty="0">
                <a:solidFill>
                  <a:schemeClr val="accent2"/>
                </a:solidFill>
              </a:rPr>
              <a:t>Isaiah 42:1-4 NIV  “Here is </a:t>
            </a:r>
            <a:r>
              <a:rPr lang="en-GB" sz="2800" b="1" i="1" dirty="0">
                <a:solidFill>
                  <a:schemeClr val="accent1"/>
                </a:solidFill>
              </a:rPr>
              <a:t>my servant, </a:t>
            </a:r>
            <a:r>
              <a:rPr lang="en-GB" sz="2800" b="1" i="1" dirty="0">
                <a:solidFill>
                  <a:schemeClr val="accent2"/>
                </a:solidFill>
              </a:rPr>
              <a:t>whom I uphold, </a:t>
            </a:r>
            <a:r>
              <a:rPr lang="en-GB" sz="2800" b="1" i="1" dirty="0">
                <a:solidFill>
                  <a:schemeClr val="accent1"/>
                </a:solidFill>
              </a:rPr>
              <a:t>my chosen one </a:t>
            </a:r>
            <a:r>
              <a:rPr lang="en-GB" sz="2800" b="1" i="1" dirty="0">
                <a:solidFill>
                  <a:schemeClr val="accent2"/>
                </a:solidFill>
              </a:rPr>
              <a:t>in whom I delight; I will put my Spirit on him, and he will bring justice to the nations.  He will not shout or cry out or raise his voice in the streets.  A bruised reed he will not break, and a smouldering wick he will not snuff out.  In faithfulness he will bring forth justice; he will not falter or be discouraged till he establishes justice on earth.  In his teaching the islands will put their hope.”</a:t>
            </a:r>
          </a:p>
          <a:p>
            <a:r>
              <a:rPr lang="en-GB" sz="2800" b="1" i="1" dirty="0">
                <a:solidFill>
                  <a:schemeClr val="accent2"/>
                </a:solidFill>
              </a:rPr>
              <a:t>Micah 5:2  “But you, Bethlehem Ephrathah, though you are small among the clans of Judah, out of you will come for me one who will be ruler over Israel, </a:t>
            </a:r>
            <a:r>
              <a:rPr lang="en-GB" sz="2800" b="1" i="1" dirty="0">
                <a:solidFill>
                  <a:schemeClr val="accent1"/>
                </a:solidFill>
              </a:rPr>
              <a:t>whose origins are from of old, from days of eternity</a:t>
            </a:r>
            <a:r>
              <a:rPr lang="en-GB" sz="2800" b="1" i="1" dirty="0">
                <a:solidFill>
                  <a:schemeClr val="accent2"/>
                </a:solidFill>
              </a:rPr>
              <a:t>.”</a:t>
            </a:r>
          </a:p>
        </p:txBody>
      </p:sp>
    </p:spTree>
    <p:extLst>
      <p:ext uri="{BB962C8B-B14F-4D97-AF65-F5344CB8AC3E}">
        <p14:creationId xmlns:p14="http://schemas.microsoft.com/office/powerpoint/2010/main" val="2903099817"/>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882CAE-FB30-EF1A-765F-EB0D70C67C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9D626F-6145-965C-542E-09668097D31E}"/>
              </a:ext>
            </a:extLst>
          </p:cNvPr>
          <p:cNvSpPr>
            <a:spLocks noGrp="1"/>
          </p:cNvSpPr>
          <p:nvPr>
            <p:ph type="title"/>
          </p:nvPr>
        </p:nvSpPr>
        <p:spPr>
          <a:xfrm>
            <a:off x="2592925" y="211360"/>
            <a:ext cx="8911687" cy="1109440"/>
          </a:xfrm>
        </p:spPr>
        <p:txBody>
          <a:bodyPr/>
          <a:lstStyle/>
          <a:p>
            <a:pPr algn="ctr"/>
            <a:r>
              <a:rPr lang="en-GB" sz="2800" i="1" dirty="0"/>
              <a:t>The Christmas Story… Starting 4,000 Years Ago</a:t>
            </a:r>
            <a:br>
              <a:rPr lang="en-GB" b="1" dirty="0"/>
            </a:br>
            <a:r>
              <a:rPr lang="en-GB" b="1" dirty="0"/>
              <a:t>The Word Became Flesh</a:t>
            </a:r>
          </a:p>
        </p:txBody>
      </p:sp>
      <p:sp>
        <p:nvSpPr>
          <p:cNvPr id="3" name="Content Placeholder 2">
            <a:extLst>
              <a:ext uri="{FF2B5EF4-FFF2-40B4-BE49-F238E27FC236}">
                <a16:creationId xmlns:a16="http://schemas.microsoft.com/office/drawing/2014/main" id="{617503E8-D303-DDA0-DE41-4211F1C59040}"/>
              </a:ext>
            </a:extLst>
          </p:cNvPr>
          <p:cNvSpPr>
            <a:spLocks noGrp="1"/>
          </p:cNvSpPr>
          <p:nvPr>
            <p:ph idx="1"/>
          </p:nvPr>
        </p:nvSpPr>
        <p:spPr>
          <a:xfrm>
            <a:off x="2589212" y="1602223"/>
            <a:ext cx="9113838" cy="4750025"/>
          </a:xfrm>
        </p:spPr>
        <p:txBody>
          <a:bodyPr>
            <a:normAutofit fontScale="92500" lnSpcReduction="10000"/>
          </a:bodyPr>
          <a:lstStyle/>
          <a:p>
            <a:pPr marL="0" indent="0">
              <a:buNone/>
            </a:pPr>
            <a:r>
              <a:rPr lang="en-GB" sz="2800" b="1" i="1" dirty="0">
                <a:solidFill>
                  <a:schemeClr val="accent2"/>
                </a:solidFill>
              </a:rPr>
              <a:t>John 1:1-5,14 NIV</a:t>
            </a:r>
          </a:p>
          <a:p>
            <a:pPr marL="0" indent="0">
              <a:buNone/>
            </a:pPr>
            <a:r>
              <a:rPr lang="en-GB" sz="2800" b="1" i="1" dirty="0">
                <a:solidFill>
                  <a:srgbClr val="0000FF"/>
                </a:solidFill>
              </a:rPr>
              <a:t>In the beginning </a:t>
            </a:r>
            <a:r>
              <a:rPr lang="en-GB" sz="2800" b="1" i="1" dirty="0">
                <a:solidFill>
                  <a:schemeClr val="accent2"/>
                </a:solidFill>
              </a:rPr>
              <a:t>was </a:t>
            </a:r>
            <a:r>
              <a:rPr lang="en-GB" sz="2800" b="1" i="1" dirty="0">
                <a:solidFill>
                  <a:schemeClr val="accent1"/>
                </a:solidFill>
              </a:rPr>
              <a:t>the Word</a:t>
            </a:r>
            <a:r>
              <a:rPr lang="en-GB" sz="2800" b="1" i="1" dirty="0">
                <a:solidFill>
                  <a:schemeClr val="accent2"/>
                </a:solidFill>
              </a:rPr>
              <a:t>, and </a:t>
            </a:r>
            <a:r>
              <a:rPr lang="en-GB" sz="2800" b="1" i="1" dirty="0">
                <a:solidFill>
                  <a:schemeClr val="accent1"/>
                </a:solidFill>
              </a:rPr>
              <a:t>the Word </a:t>
            </a:r>
            <a:r>
              <a:rPr lang="en-GB" sz="2800" b="1" i="1" dirty="0">
                <a:solidFill>
                  <a:schemeClr val="accent2"/>
                </a:solidFill>
              </a:rPr>
              <a:t>was </a:t>
            </a:r>
            <a:r>
              <a:rPr lang="en-GB" sz="2800" b="1" i="1" dirty="0">
                <a:solidFill>
                  <a:srgbClr val="0000FF"/>
                </a:solidFill>
              </a:rPr>
              <a:t>with God</a:t>
            </a:r>
            <a:r>
              <a:rPr lang="en-GB" sz="2800" b="1" i="1" dirty="0">
                <a:solidFill>
                  <a:schemeClr val="accent2"/>
                </a:solidFill>
              </a:rPr>
              <a:t>, and </a:t>
            </a:r>
            <a:r>
              <a:rPr lang="en-GB" sz="2800" b="1" i="1" dirty="0">
                <a:solidFill>
                  <a:schemeClr val="accent1"/>
                </a:solidFill>
              </a:rPr>
              <a:t>the Word </a:t>
            </a:r>
            <a:r>
              <a:rPr lang="en-GB" sz="2800" b="1" i="1" dirty="0">
                <a:solidFill>
                  <a:srgbClr val="0000FF"/>
                </a:solidFill>
              </a:rPr>
              <a:t>was God</a:t>
            </a:r>
            <a:r>
              <a:rPr lang="en-GB" sz="2800" b="1" i="1" dirty="0">
                <a:solidFill>
                  <a:schemeClr val="accent2"/>
                </a:solidFill>
              </a:rPr>
              <a:t>.  He was with God in the beginning.  Through him all things were made; without him nothing was made that has been made.  In him was life, and that life was the light of all mankind.  The light shines in the darkness, and the darkness has not overcome it…</a:t>
            </a:r>
          </a:p>
          <a:p>
            <a:pPr marL="0" indent="0">
              <a:buNone/>
            </a:pPr>
            <a:r>
              <a:rPr lang="en-GB" sz="2800" b="1" i="1" dirty="0">
                <a:solidFill>
                  <a:schemeClr val="accent2"/>
                </a:solidFill>
              </a:rPr>
              <a:t> [14] </a:t>
            </a:r>
            <a:r>
              <a:rPr lang="en-GB" sz="2800" b="1" i="1" dirty="0">
                <a:solidFill>
                  <a:srgbClr val="0000FF"/>
                </a:solidFill>
              </a:rPr>
              <a:t>The Word became flesh </a:t>
            </a:r>
            <a:r>
              <a:rPr lang="en-GB" sz="2800" b="1" i="1" dirty="0">
                <a:solidFill>
                  <a:schemeClr val="accent2"/>
                </a:solidFill>
              </a:rPr>
              <a:t>and made his dwelling among us.  We have seen his glory, the glory of the one and only Son, who came from the Father, full of grace and truth.</a:t>
            </a:r>
          </a:p>
        </p:txBody>
      </p:sp>
    </p:spTree>
    <p:extLst>
      <p:ext uri="{BB962C8B-B14F-4D97-AF65-F5344CB8AC3E}">
        <p14:creationId xmlns:p14="http://schemas.microsoft.com/office/powerpoint/2010/main" val="116609896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85D5C0-C7C6-C1FF-236E-4A47370801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EFB76B-A82A-516C-06D3-1856C9B8A5B5}"/>
              </a:ext>
            </a:extLst>
          </p:cNvPr>
          <p:cNvSpPr>
            <a:spLocks noGrp="1"/>
          </p:cNvSpPr>
          <p:nvPr>
            <p:ph type="title"/>
          </p:nvPr>
        </p:nvSpPr>
        <p:spPr>
          <a:xfrm>
            <a:off x="2592925" y="211360"/>
            <a:ext cx="8911687" cy="1109440"/>
          </a:xfrm>
        </p:spPr>
        <p:txBody>
          <a:bodyPr/>
          <a:lstStyle/>
          <a:p>
            <a:pPr algn="ctr"/>
            <a:r>
              <a:rPr lang="en-GB" sz="2800" i="1" dirty="0"/>
              <a:t>The Christmas Story… Starting 4,000 Years Ago</a:t>
            </a:r>
            <a:br>
              <a:rPr lang="en-GB" b="1" dirty="0"/>
            </a:br>
            <a:r>
              <a:rPr lang="en-GB" b="1" dirty="0"/>
              <a:t>The Return of the King!</a:t>
            </a:r>
          </a:p>
        </p:txBody>
      </p:sp>
      <p:sp>
        <p:nvSpPr>
          <p:cNvPr id="3" name="Content Placeholder 2">
            <a:extLst>
              <a:ext uri="{FF2B5EF4-FFF2-40B4-BE49-F238E27FC236}">
                <a16:creationId xmlns:a16="http://schemas.microsoft.com/office/drawing/2014/main" id="{BC915359-D353-E425-0133-2B8C318D9E47}"/>
              </a:ext>
            </a:extLst>
          </p:cNvPr>
          <p:cNvSpPr>
            <a:spLocks noGrp="1"/>
          </p:cNvSpPr>
          <p:nvPr>
            <p:ph idx="1"/>
          </p:nvPr>
        </p:nvSpPr>
        <p:spPr>
          <a:xfrm>
            <a:off x="2589212" y="1602223"/>
            <a:ext cx="9113838" cy="4960418"/>
          </a:xfrm>
        </p:spPr>
        <p:txBody>
          <a:bodyPr>
            <a:normAutofit fontScale="92500" lnSpcReduction="10000"/>
          </a:bodyPr>
          <a:lstStyle/>
          <a:p>
            <a:pPr marL="0" indent="0">
              <a:buNone/>
            </a:pPr>
            <a:r>
              <a:rPr lang="en-GB" sz="2800" b="1" i="1" dirty="0">
                <a:solidFill>
                  <a:schemeClr val="accent2"/>
                </a:solidFill>
              </a:rPr>
              <a:t>Philippians 2:6-11 NLT</a:t>
            </a:r>
          </a:p>
          <a:p>
            <a:pPr marL="0" indent="0">
              <a:buNone/>
            </a:pPr>
            <a:r>
              <a:rPr lang="en-GB" sz="2800" b="1" i="1" dirty="0">
                <a:solidFill>
                  <a:schemeClr val="accent2"/>
                </a:solidFill>
              </a:rPr>
              <a:t>Though he [Jesus] was God, he did not think of equality with God as something to cling to.  Instead, he gave up his divine privileges; he took the humble position of a slave and was born as a human being.  When he appeared in human form, he humbled himself in obedience to God and died a criminal's death on a cross.  Therefore, God elevated him to the place of highest honour and gave him the name above all other names, that </a:t>
            </a:r>
            <a:r>
              <a:rPr lang="en-GB" sz="2800" b="1" i="1" dirty="0">
                <a:solidFill>
                  <a:schemeClr val="accent1"/>
                </a:solidFill>
              </a:rPr>
              <a:t>at the name of Jesus every knee should bow,</a:t>
            </a:r>
            <a:r>
              <a:rPr lang="en-GB" sz="2800" b="1" i="1" dirty="0">
                <a:solidFill>
                  <a:schemeClr val="accent2"/>
                </a:solidFill>
              </a:rPr>
              <a:t> in heaven and on earth and under the earth, and every tongue declare that </a:t>
            </a:r>
            <a:r>
              <a:rPr lang="en-GB" sz="2800" b="1" i="1" dirty="0">
                <a:solidFill>
                  <a:schemeClr val="accent1"/>
                </a:solidFill>
              </a:rPr>
              <a:t>Jesus Christ is Lord</a:t>
            </a:r>
            <a:r>
              <a:rPr lang="en-GB" sz="2800" b="1" i="1" dirty="0">
                <a:solidFill>
                  <a:schemeClr val="accent2"/>
                </a:solidFill>
              </a:rPr>
              <a:t>, to the glory of God the Father.</a:t>
            </a:r>
          </a:p>
        </p:txBody>
      </p:sp>
    </p:spTree>
    <p:extLst>
      <p:ext uri="{BB962C8B-B14F-4D97-AF65-F5344CB8AC3E}">
        <p14:creationId xmlns:p14="http://schemas.microsoft.com/office/powerpoint/2010/main" val="397431754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27251-59EF-3B58-90C6-DA0B541E8AE8}"/>
              </a:ext>
            </a:extLst>
          </p:cNvPr>
          <p:cNvSpPr>
            <a:spLocks noGrp="1"/>
          </p:cNvSpPr>
          <p:nvPr>
            <p:ph type="title"/>
          </p:nvPr>
        </p:nvSpPr>
        <p:spPr>
          <a:xfrm>
            <a:off x="2592925" y="211360"/>
            <a:ext cx="8911687" cy="1109440"/>
          </a:xfrm>
        </p:spPr>
        <p:txBody>
          <a:bodyPr/>
          <a:lstStyle/>
          <a:p>
            <a:pPr algn="ctr"/>
            <a:r>
              <a:rPr lang="en-GB" sz="2800" i="1" dirty="0"/>
              <a:t>The Christmas Story… Starting 4,000 Years Ago</a:t>
            </a:r>
            <a:br>
              <a:rPr lang="en-GB" b="1" dirty="0"/>
            </a:br>
            <a:r>
              <a:rPr lang="en-GB" b="1" dirty="0"/>
              <a:t>Today’s Menu!</a:t>
            </a:r>
          </a:p>
        </p:txBody>
      </p:sp>
      <p:sp>
        <p:nvSpPr>
          <p:cNvPr id="3" name="Content Placeholder 2">
            <a:extLst>
              <a:ext uri="{FF2B5EF4-FFF2-40B4-BE49-F238E27FC236}">
                <a16:creationId xmlns:a16="http://schemas.microsoft.com/office/drawing/2014/main" id="{D63342D1-8D94-27B3-67A5-D85AEA941D1C}"/>
              </a:ext>
            </a:extLst>
          </p:cNvPr>
          <p:cNvSpPr>
            <a:spLocks noGrp="1"/>
          </p:cNvSpPr>
          <p:nvPr>
            <p:ph idx="1"/>
          </p:nvPr>
        </p:nvSpPr>
        <p:spPr>
          <a:xfrm>
            <a:off x="2589212" y="1536700"/>
            <a:ext cx="9113838" cy="5035550"/>
          </a:xfrm>
        </p:spPr>
        <p:txBody>
          <a:bodyPr>
            <a:normAutofit/>
          </a:bodyPr>
          <a:lstStyle/>
          <a:p>
            <a:pPr>
              <a:lnSpc>
                <a:spcPct val="150000"/>
              </a:lnSpc>
            </a:pPr>
            <a:r>
              <a:rPr lang="en-GB" sz="2800" b="1" dirty="0">
                <a:solidFill>
                  <a:schemeClr val="accent2"/>
                </a:solidFill>
              </a:rPr>
              <a:t>Focussed on Judea between 3 BC and 30 AD</a:t>
            </a:r>
          </a:p>
          <a:p>
            <a:pPr>
              <a:lnSpc>
                <a:spcPct val="150000"/>
              </a:lnSpc>
            </a:pPr>
            <a:r>
              <a:rPr lang="en-GB" sz="2800" b="1" dirty="0">
                <a:solidFill>
                  <a:schemeClr val="accent2"/>
                </a:solidFill>
              </a:rPr>
              <a:t>2,000 BC: Just </a:t>
            </a:r>
            <a:r>
              <a:rPr lang="en-GB" sz="2800" b="1" i="1" dirty="0">
                <a:solidFill>
                  <a:schemeClr val="accent2"/>
                </a:solidFill>
              </a:rPr>
              <a:t>ONE</a:t>
            </a:r>
            <a:r>
              <a:rPr lang="en-GB" sz="2800" b="1" dirty="0">
                <a:solidFill>
                  <a:schemeClr val="accent2"/>
                </a:solidFill>
              </a:rPr>
              <a:t> God, but with many names</a:t>
            </a:r>
          </a:p>
          <a:p>
            <a:pPr>
              <a:lnSpc>
                <a:spcPct val="150000"/>
              </a:lnSpc>
            </a:pPr>
            <a:r>
              <a:rPr lang="en-GB" sz="2800" b="1" dirty="0">
                <a:solidFill>
                  <a:schemeClr val="accent2"/>
                </a:solidFill>
              </a:rPr>
              <a:t>2,000 BC: The Invisible God </a:t>
            </a:r>
            <a:r>
              <a:rPr lang="en-GB" sz="2800" b="1" i="1" dirty="0">
                <a:solidFill>
                  <a:schemeClr val="accent2"/>
                </a:solidFill>
              </a:rPr>
              <a:t>and</a:t>
            </a:r>
            <a:r>
              <a:rPr lang="en-GB" sz="2800" b="1" dirty="0">
                <a:solidFill>
                  <a:schemeClr val="accent2"/>
                </a:solidFill>
              </a:rPr>
              <a:t> the Visible God</a:t>
            </a:r>
          </a:p>
          <a:p>
            <a:pPr>
              <a:lnSpc>
                <a:spcPct val="150000"/>
              </a:lnSpc>
            </a:pPr>
            <a:r>
              <a:rPr lang="en-GB" sz="2800" b="1" i="1" dirty="0">
                <a:solidFill>
                  <a:schemeClr val="accent2"/>
                </a:solidFill>
              </a:rPr>
              <a:t>“The Word became flesh” </a:t>
            </a:r>
            <a:r>
              <a:rPr lang="en-GB" sz="2800" b="1" dirty="0">
                <a:solidFill>
                  <a:schemeClr val="accent2"/>
                </a:solidFill>
              </a:rPr>
              <a:t>– God became human</a:t>
            </a:r>
          </a:p>
          <a:p>
            <a:pPr>
              <a:lnSpc>
                <a:spcPct val="150000"/>
              </a:lnSpc>
            </a:pPr>
            <a:r>
              <a:rPr lang="en-GB" sz="2800" b="1" dirty="0">
                <a:solidFill>
                  <a:schemeClr val="accent2"/>
                </a:solidFill>
              </a:rPr>
              <a:t>God the Father, God the Son, God the Holy Spirit</a:t>
            </a:r>
          </a:p>
          <a:p>
            <a:pPr>
              <a:lnSpc>
                <a:spcPct val="150000"/>
              </a:lnSpc>
            </a:pPr>
            <a:r>
              <a:rPr lang="en-GB" sz="2800" b="1" dirty="0">
                <a:solidFill>
                  <a:schemeClr val="accent2"/>
                </a:solidFill>
              </a:rPr>
              <a:t>The Return of the King!</a:t>
            </a:r>
          </a:p>
          <a:p>
            <a:endParaRPr lang="en-GB" sz="2800" b="1" dirty="0">
              <a:solidFill>
                <a:schemeClr val="accent2"/>
              </a:solidFill>
            </a:endParaRPr>
          </a:p>
          <a:p>
            <a:endParaRPr lang="en-GB" sz="2800" b="1" dirty="0">
              <a:solidFill>
                <a:schemeClr val="accent2"/>
              </a:solidFill>
            </a:endParaRPr>
          </a:p>
          <a:p>
            <a:endParaRPr lang="en-GB" sz="2800" b="1" dirty="0">
              <a:solidFill>
                <a:schemeClr val="accent2"/>
              </a:solidFill>
            </a:endParaRPr>
          </a:p>
        </p:txBody>
      </p:sp>
    </p:spTree>
    <p:extLst>
      <p:ext uri="{BB962C8B-B14F-4D97-AF65-F5344CB8AC3E}">
        <p14:creationId xmlns:p14="http://schemas.microsoft.com/office/powerpoint/2010/main" val="55232699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81CDB-A0AA-5EF3-26E6-7A1584DA1E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558992-469C-B4F6-C3B7-418712B745E2}"/>
              </a:ext>
            </a:extLst>
          </p:cNvPr>
          <p:cNvSpPr>
            <a:spLocks noGrp="1"/>
          </p:cNvSpPr>
          <p:nvPr>
            <p:ph type="title"/>
          </p:nvPr>
        </p:nvSpPr>
        <p:spPr>
          <a:xfrm>
            <a:off x="2592925" y="211360"/>
            <a:ext cx="8911687" cy="1109440"/>
          </a:xfrm>
        </p:spPr>
        <p:txBody>
          <a:bodyPr/>
          <a:lstStyle/>
          <a:p>
            <a:pPr algn="ctr"/>
            <a:r>
              <a:rPr lang="en-GB" sz="2800" i="1" dirty="0"/>
              <a:t>The Christmas Story… Starting 4,000 Years Ago</a:t>
            </a:r>
            <a:br>
              <a:rPr lang="en-GB" b="1" dirty="0"/>
            </a:br>
            <a:r>
              <a:rPr lang="en-GB" b="1" dirty="0"/>
              <a:t>In a Stable in Bethlehem</a:t>
            </a:r>
          </a:p>
        </p:txBody>
      </p:sp>
      <p:sp>
        <p:nvSpPr>
          <p:cNvPr id="3" name="Content Placeholder 2">
            <a:extLst>
              <a:ext uri="{FF2B5EF4-FFF2-40B4-BE49-F238E27FC236}">
                <a16:creationId xmlns:a16="http://schemas.microsoft.com/office/drawing/2014/main" id="{EE52BA2B-4D84-BE92-D894-338E0DE8B612}"/>
              </a:ext>
            </a:extLst>
          </p:cNvPr>
          <p:cNvSpPr>
            <a:spLocks noGrp="1"/>
          </p:cNvSpPr>
          <p:nvPr>
            <p:ph idx="1"/>
          </p:nvPr>
        </p:nvSpPr>
        <p:spPr>
          <a:xfrm>
            <a:off x="2589212" y="1536700"/>
            <a:ext cx="9113838" cy="5035550"/>
          </a:xfrm>
        </p:spPr>
        <p:txBody>
          <a:bodyPr>
            <a:normAutofit/>
          </a:bodyPr>
          <a:lstStyle/>
          <a:p>
            <a:pPr marL="0" indent="0">
              <a:buNone/>
            </a:pPr>
            <a:r>
              <a:rPr lang="en-GB" sz="2800" b="1" i="1" dirty="0">
                <a:solidFill>
                  <a:schemeClr val="accent2"/>
                </a:solidFill>
              </a:rPr>
              <a:t>Luke 2:4-7 NIV.  </a:t>
            </a:r>
          </a:p>
          <a:p>
            <a:pPr marL="0" indent="0">
              <a:buNone/>
            </a:pPr>
            <a:r>
              <a:rPr lang="en-GB" sz="2800" b="1" i="1" dirty="0">
                <a:solidFill>
                  <a:schemeClr val="accent2"/>
                </a:solidFill>
              </a:rPr>
              <a:t>So Joseph also went up from the town of Nazareth in Galilee to Judea, to Bethlehem the town of David, because he belonged to the house and line of David.  He went there to register with Mary, who was pledged to be married to him and was expecting a child.  While they were there, the time came for the baby to be born, and she gave birth to her firstborn, a son.  She wrapped him in cloths and placed him in a manger, because there was no guest room available for them.</a:t>
            </a:r>
          </a:p>
          <a:p>
            <a:endParaRPr lang="en-GB" sz="2800" b="1" dirty="0">
              <a:solidFill>
                <a:schemeClr val="accent2"/>
              </a:solidFill>
            </a:endParaRPr>
          </a:p>
          <a:p>
            <a:endParaRPr lang="en-GB" sz="2800" b="1" dirty="0">
              <a:solidFill>
                <a:schemeClr val="accent2"/>
              </a:solidFill>
            </a:endParaRPr>
          </a:p>
        </p:txBody>
      </p:sp>
    </p:spTree>
    <p:extLst>
      <p:ext uri="{BB962C8B-B14F-4D97-AF65-F5344CB8AC3E}">
        <p14:creationId xmlns:p14="http://schemas.microsoft.com/office/powerpoint/2010/main" val="1232467472"/>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D2095-122D-B5E1-63DB-5023E2DE49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2F6EE0-8783-B6E8-CFDE-3C731BBAC122}"/>
              </a:ext>
            </a:extLst>
          </p:cNvPr>
          <p:cNvSpPr>
            <a:spLocks noGrp="1"/>
          </p:cNvSpPr>
          <p:nvPr>
            <p:ph type="title"/>
          </p:nvPr>
        </p:nvSpPr>
        <p:spPr>
          <a:xfrm>
            <a:off x="2592925" y="211360"/>
            <a:ext cx="8911687" cy="1109440"/>
          </a:xfrm>
        </p:spPr>
        <p:txBody>
          <a:bodyPr/>
          <a:lstStyle/>
          <a:p>
            <a:pPr algn="ctr"/>
            <a:r>
              <a:rPr lang="en-GB" sz="2800" i="1" dirty="0"/>
              <a:t>The Christmas Story… Starting 4,000 Years Ago</a:t>
            </a:r>
            <a:br>
              <a:rPr lang="en-GB" b="1" dirty="0"/>
            </a:br>
            <a:r>
              <a:rPr lang="en-GB" b="1" dirty="0"/>
              <a:t>Just </a:t>
            </a:r>
            <a:r>
              <a:rPr lang="en-GB" b="1" i="1" dirty="0"/>
              <a:t>One</a:t>
            </a:r>
            <a:r>
              <a:rPr lang="en-GB" b="1" dirty="0"/>
              <a:t> God with Many Names</a:t>
            </a:r>
          </a:p>
        </p:txBody>
      </p:sp>
      <p:sp>
        <p:nvSpPr>
          <p:cNvPr id="3" name="Content Placeholder 2">
            <a:extLst>
              <a:ext uri="{FF2B5EF4-FFF2-40B4-BE49-F238E27FC236}">
                <a16:creationId xmlns:a16="http://schemas.microsoft.com/office/drawing/2014/main" id="{161D3F89-4078-A723-2C4F-5E9C92173075}"/>
              </a:ext>
            </a:extLst>
          </p:cNvPr>
          <p:cNvSpPr>
            <a:spLocks noGrp="1"/>
          </p:cNvSpPr>
          <p:nvPr>
            <p:ph idx="1"/>
          </p:nvPr>
        </p:nvSpPr>
        <p:spPr>
          <a:xfrm>
            <a:off x="2589212" y="1391831"/>
            <a:ext cx="9113838" cy="5316466"/>
          </a:xfrm>
        </p:spPr>
        <p:txBody>
          <a:bodyPr>
            <a:normAutofit fontScale="62500" lnSpcReduction="20000"/>
          </a:bodyPr>
          <a:lstStyle/>
          <a:p>
            <a:pPr marL="0" indent="0">
              <a:buNone/>
            </a:pPr>
            <a:r>
              <a:rPr lang="en-GB" sz="3500" b="1" i="1" dirty="0">
                <a:solidFill>
                  <a:schemeClr val="accent2"/>
                </a:solidFill>
              </a:rPr>
              <a:t>Exodus 3:1-6,13-14 NIV.  Now Moses was tending the flock of Jethro his father-in-law, the priest of Midian, and he led the flock to the far side of the wilderness and came to Horeb, the mountain of God.  There the Angel of the LORD appeared to him in flames of fire from within a bush.  Moses saw that though the bush was on fire it did not burn up.  So Moses thought, “I will go over and see this strange sight—why the bush does not burn up.”  When the LORD saw that he had gone over to look, God called to him from within the bush, “Moses! Moses!”  And Moses said, “Here I am.”  “Do not come any closer,” God said.  “Take off your sandals, for the place where you are standing is holy ground.”  Then he said, “I am the God of your father, the God of Abraham, the God of Isaac and the God of Jacob.”  At this, Moses hid his face, because he was afraid to look at God… </a:t>
            </a:r>
          </a:p>
          <a:p>
            <a:pPr marL="0" indent="0">
              <a:buNone/>
            </a:pPr>
            <a:r>
              <a:rPr lang="en-GB" sz="3500" b="1" i="1" dirty="0">
                <a:solidFill>
                  <a:schemeClr val="accent2"/>
                </a:solidFill>
              </a:rPr>
              <a:t>[13] Moses said to God, “Suppose I go to the Israelites and say to them, ‘The God of your fathers has sent me to you,’ and they ask me, ‘What is his name?’ Then what shall I tell them?”  God said to Moses, “</a:t>
            </a:r>
            <a:r>
              <a:rPr lang="en-GB" sz="3500" b="1" i="1" dirty="0">
                <a:solidFill>
                  <a:schemeClr val="accent1"/>
                </a:solidFill>
              </a:rPr>
              <a:t>I AM WHO I AM</a:t>
            </a:r>
            <a:r>
              <a:rPr lang="en-GB" sz="3500" b="1" i="1" dirty="0">
                <a:solidFill>
                  <a:schemeClr val="accent2"/>
                </a:solidFill>
              </a:rPr>
              <a:t>. This is what you are to say to the Israelites: ‘</a:t>
            </a:r>
            <a:r>
              <a:rPr lang="en-GB" sz="3500" b="1" i="1" dirty="0">
                <a:solidFill>
                  <a:schemeClr val="accent1"/>
                </a:solidFill>
              </a:rPr>
              <a:t>I am </a:t>
            </a:r>
            <a:r>
              <a:rPr lang="en-GB" sz="3500" b="1" i="1" dirty="0">
                <a:solidFill>
                  <a:schemeClr val="accent2"/>
                </a:solidFill>
              </a:rPr>
              <a:t>has sent me to you.’ ”</a:t>
            </a:r>
          </a:p>
          <a:p>
            <a:endParaRPr lang="en-GB" sz="2800" b="1" dirty="0">
              <a:solidFill>
                <a:schemeClr val="accent2"/>
              </a:solidFill>
            </a:endParaRPr>
          </a:p>
        </p:txBody>
      </p:sp>
    </p:spTree>
    <p:extLst>
      <p:ext uri="{BB962C8B-B14F-4D97-AF65-F5344CB8AC3E}">
        <p14:creationId xmlns:p14="http://schemas.microsoft.com/office/powerpoint/2010/main" val="100738120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A2BDC9-4ADE-F377-B00A-5A4A83C7D6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123D63-D633-A47E-5828-2E90B2B9457A}"/>
              </a:ext>
            </a:extLst>
          </p:cNvPr>
          <p:cNvSpPr>
            <a:spLocks noGrp="1"/>
          </p:cNvSpPr>
          <p:nvPr>
            <p:ph type="title"/>
          </p:nvPr>
        </p:nvSpPr>
        <p:spPr>
          <a:xfrm>
            <a:off x="2592925" y="211360"/>
            <a:ext cx="8911687" cy="1109440"/>
          </a:xfrm>
        </p:spPr>
        <p:txBody>
          <a:bodyPr/>
          <a:lstStyle/>
          <a:p>
            <a:pPr algn="ctr"/>
            <a:r>
              <a:rPr lang="en-GB" sz="2800" i="1" dirty="0"/>
              <a:t>The Christmas Story… Starting 4,000 Years Ago</a:t>
            </a:r>
            <a:br>
              <a:rPr lang="en-GB" b="1" dirty="0"/>
            </a:br>
            <a:r>
              <a:rPr lang="en-GB" b="1" dirty="0"/>
              <a:t>The Name of God</a:t>
            </a:r>
          </a:p>
        </p:txBody>
      </p:sp>
      <p:sp>
        <p:nvSpPr>
          <p:cNvPr id="3" name="Content Placeholder 2">
            <a:extLst>
              <a:ext uri="{FF2B5EF4-FFF2-40B4-BE49-F238E27FC236}">
                <a16:creationId xmlns:a16="http://schemas.microsoft.com/office/drawing/2014/main" id="{CC2618C5-A593-0462-881E-8BAFEBA906CB}"/>
              </a:ext>
            </a:extLst>
          </p:cNvPr>
          <p:cNvSpPr>
            <a:spLocks noGrp="1"/>
          </p:cNvSpPr>
          <p:nvPr>
            <p:ph idx="1"/>
          </p:nvPr>
        </p:nvSpPr>
        <p:spPr>
          <a:xfrm>
            <a:off x="2589212" y="1536700"/>
            <a:ext cx="9113838" cy="5035550"/>
          </a:xfrm>
        </p:spPr>
        <p:txBody>
          <a:bodyPr>
            <a:normAutofit lnSpcReduction="10000"/>
          </a:bodyPr>
          <a:lstStyle/>
          <a:p>
            <a:pPr>
              <a:lnSpc>
                <a:spcPct val="150000"/>
              </a:lnSpc>
            </a:pPr>
            <a:r>
              <a:rPr lang="en-GB" sz="2800" b="1" i="1" dirty="0">
                <a:solidFill>
                  <a:schemeClr val="accent2"/>
                </a:solidFill>
              </a:rPr>
              <a:t>“</a:t>
            </a:r>
            <a:r>
              <a:rPr lang="en-GB" sz="2800" b="1" i="1" dirty="0">
                <a:solidFill>
                  <a:schemeClr val="accent1"/>
                </a:solidFill>
              </a:rPr>
              <a:t>I AM WHO I AM</a:t>
            </a:r>
            <a:r>
              <a:rPr lang="en-GB" sz="2800" b="1" i="1" dirty="0">
                <a:solidFill>
                  <a:schemeClr val="accent2"/>
                </a:solidFill>
              </a:rPr>
              <a:t>”  </a:t>
            </a:r>
            <a:r>
              <a:rPr lang="en-GB" sz="2800" b="1" dirty="0">
                <a:solidFill>
                  <a:schemeClr val="accent2"/>
                </a:solidFill>
              </a:rPr>
              <a:t>or</a:t>
            </a:r>
            <a:r>
              <a:rPr lang="en-GB" sz="2800" b="1" i="1" dirty="0">
                <a:solidFill>
                  <a:schemeClr val="accent2"/>
                </a:solidFill>
              </a:rPr>
              <a:t>  “</a:t>
            </a:r>
            <a:r>
              <a:rPr lang="en-GB" sz="2800" b="1" i="1" dirty="0">
                <a:solidFill>
                  <a:schemeClr val="accent1"/>
                </a:solidFill>
              </a:rPr>
              <a:t>I Will Be What I Will Be</a:t>
            </a:r>
            <a:r>
              <a:rPr lang="en-GB" sz="2800" b="1" i="1" dirty="0">
                <a:solidFill>
                  <a:schemeClr val="accent2"/>
                </a:solidFill>
              </a:rPr>
              <a:t>”</a:t>
            </a:r>
          </a:p>
          <a:p>
            <a:pPr>
              <a:lnSpc>
                <a:spcPct val="150000"/>
              </a:lnSpc>
            </a:pPr>
            <a:r>
              <a:rPr lang="en-GB" sz="2800" b="1" dirty="0">
                <a:solidFill>
                  <a:schemeClr val="accent2"/>
                </a:solidFill>
              </a:rPr>
              <a:t>The Self-existent One, with no beginning or end</a:t>
            </a:r>
          </a:p>
          <a:p>
            <a:pPr>
              <a:lnSpc>
                <a:spcPct val="150000"/>
              </a:lnSpc>
            </a:pPr>
            <a:r>
              <a:rPr lang="en-GB" sz="2800" b="1" dirty="0">
                <a:solidFill>
                  <a:schemeClr val="accent2"/>
                </a:solidFill>
              </a:rPr>
              <a:t>Unchanging, all-powerful, reliant upon </a:t>
            </a:r>
            <a:r>
              <a:rPr lang="en-GB" sz="2800" b="1" i="1" dirty="0">
                <a:solidFill>
                  <a:schemeClr val="accent2"/>
                </a:solidFill>
              </a:rPr>
              <a:t>no-one</a:t>
            </a:r>
            <a:endParaRPr lang="en-GB" sz="2800" b="1" dirty="0">
              <a:solidFill>
                <a:schemeClr val="accent2"/>
              </a:solidFill>
            </a:endParaRPr>
          </a:p>
          <a:p>
            <a:pPr>
              <a:lnSpc>
                <a:spcPct val="150000"/>
              </a:lnSpc>
            </a:pPr>
            <a:r>
              <a:rPr lang="en-GB" sz="2800" b="1" dirty="0">
                <a:solidFill>
                  <a:schemeClr val="accent2"/>
                </a:solidFill>
              </a:rPr>
              <a:t>His name in Hebrew is ‘</a:t>
            </a:r>
            <a:r>
              <a:rPr lang="en-GB" sz="2800" b="1" dirty="0">
                <a:solidFill>
                  <a:schemeClr val="accent1"/>
                </a:solidFill>
              </a:rPr>
              <a:t>YAHWEH</a:t>
            </a:r>
            <a:r>
              <a:rPr lang="en-GB" sz="2800" b="1" dirty="0">
                <a:solidFill>
                  <a:schemeClr val="accent2"/>
                </a:solidFill>
              </a:rPr>
              <a:t>’</a:t>
            </a:r>
          </a:p>
          <a:p>
            <a:pPr>
              <a:lnSpc>
                <a:spcPct val="150000"/>
              </a:lnSpc>
            </a:pPr>
            <a:r>
              <a:rPr lang="en-GB" sz="2800" b="1" dirty="0">
                <a:solidFill>
                  <a:schemeClr val="accent2"/>
                </a:solidFill>
              </a:rPr>
              <a:t>Written down it look like ‘</a:t>
            </a:r>
            <a:r>
              <a:rPr lang="en-GB" sz="2800" b="1" dirty="0">
                <a:solidFill>
                  <a:schemeClr val="accent1"/>
                </a:solidFill>
              </a:rPr>
              <a:t>YHWH</a:t>
            </a:r>
            <a:r>
              <a:rPr lang="en-GB" sz="2800" b="1" dirty="0">
                <a:solidFill>
                  <a:schemeClr val="accent2"/>
                </a:solidFill>
              </a:rPr>
              <a:t>’ (no vowels)</a:t>
            </a:r>
          </a:p>
          <a:p>
            <a:pPr>
              <a:lnSpc>
                <a:spcPct val="150000"/>
              </a:lnSpc>
            </a:pPr>
            <a:r>
              <a:rPr lang="en-GB" sz="2800" b="1" dirty="0">
                <a:solidFill>
                  <a:schemeClr val="accent2"/>
                </a:solidFill>
              </a:rPr>
              <a:t>Latinised in the ASV and Living bibles to ‘</a:t>
            </a:r>
            <a:r>
              <a:rPr lang="en-GB" sz="2800" b="1" dirty="0">
                <a:solidFill>
                  <a:schemeClr val="accent1"/>
                </a:solidFill>
              </a:rPr>
              <a:t>Jehovah</a:t>
            </a:r>
            <a:r>
              <a:rPr lang="en-GB" sz="2800" b="1" dirty="0">
                <a:solidFill>
                  <a:schemeClr val="accent2"/>
                </a:solidFill>
              </a:rPr>
              <a:t>’</a:t>
            </a:r>
          </a:p>
          <a:p>
            <a:pPr>
              <a:lnSpc>
                <a:spcPct val="150000"/>
              </a:lnSpc>
            </a:pPr>
            <a:r>
              <a:rPr lang="en-GB" sz="2800" b="1" dirty="0">
                <a:solidFill>
                  <a:schemeClr val="accent2"/>
                </a:solidFill>
              </a:rPr>
              <a:t>In the New International version, it is ‘</a:t>
            </a:r>
            <a:r>
              <a:rPr lang="en-GB" sz="2800" b="1" dirty="0">
                <a:solidFill>
                  <a:schemeClr val="accent1"/>
                </a:solidFill>
              </a:rPr>
              <a:t>The LORD</a:t>
            </a:r>
            <a:r>
              <a:rPr lang="en-GB" sz="2800" b="1" dirty="0">
                <a:solidFill>
                  <a:schemeClr val="accent2"/>
                </a:solidFill>
              </a:rPr>
              <a:t>’</a:t>
            </a:r>
          </a:p>
        </p:txBody>
      </p:sp>
    </p:spTree>
    <p:extLst>
      <p:ext uri="{BB962C8B-B14F-4D97-AF65-F5344CB8AC3E}">
        <p14:creationId xmlns:p14="http://schemas.microsoft.com/office/powerpoint/2010/main" val="1684087722"/>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A94653-9332-500C-F3EA-9C85C16442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7A459F-A653-A952-7781-59DE68E8022A}"/>
              </a:ext>
            </a:extLst>
          </p:cNvPr>
          <p:cNvSpPr>
            <a:spLocks noGrp="1"/>
          </p:cNvSpPr>
          <p:nvPr>
            <p:ph type="title"/>
          </p:nvPr>
        </p:nvSpPr>
        <p:spPr>
          <a:xfrm>
            <a:off x="2592925" y="211360"/>
            <a:ext cx="8911687" cy="1109440"/>
          </a:xfrm>
        </p:spPr>
        <p:txBody>
          <a:bodyPr/>
          <a:lstStyle/>
          <a:p>
            <a:pPr algn="ctr"/>
            <a:r>
              <a:rPr lang="en-GB" sz="2800" i="1" dirty="0"/>
              <a:t>The Christmas Story… Starting 4,000 Years Ago</a:t>
            </a:r>
            <a:br>
              <a:rPr lang="en-GB" b="1" dirty="0"/>
            </a:br>
            <a:r>
              <a:rPr lang="en-GB" b="1" dirty="0"/>
              <a:t>The Invisible God and the Visible God</a:t>
            </a:r>
          </a:p>
        </p:txBody>
      </p:sp>
      <p:sp>
        <p:nvSpPr>
          <p:cNvPr id="3" name="Content Placeholder 2">
            <a:extLst>
              <a:ext uri="{FF2B5EF4-FFF2-40B4-BE49-F238E27FC236}">
                <a16:creationId xmlns:a16="http://schemas.microsoft.com/office/drawing/2014/main" id="{2CA65BDD-CDB2-98A0-A3FD-4C950F09A289}"/>
              </a:ext>
            </a:extLst>
          </p:cNvPr>
          <p:cNvSpPr>
            <a:spLocks noGrp="1"/>
          </p:cNvSpPr>
          <p:nvPr>
            <p:ph idx="1"/>
          </p:nvPr>
        </p:nvSpPr>
        <p:spPr>
          <a:xfrm>
            <a:off x="2589212" y="1181437"/>
            <a:ext cx="9113838" cy="5583505"/>
          </a:xfrm>
        </p:spPr>
        <p:txBody>
          <a:bodyPr>
            <a:noAutofit/>
          </a:bodyPr>
          <a:lstStyle/>
          <a:p>
            <a:r>
              <a:rPr lang="en-GB" sz="1900" b="1" i="1" dirty="0">
                <a:solidFill>
                  <a:schemeClr val="accent2"/>
                </a:solidFill>
              </a:rPr>
              <a:t>Genesis 12:7 LSB.  Then </a:t>
            </a:r>
            <a:r>
              <a:rPr lang="en-GB" sz="1900" b="1" i="1" dirty="0">
                <a:solidFill>
                  <a:schemeClr val="accent1"/>
                </a:solidFill>
              </a:rPr>
              <a:t>Yahweh</a:t>
            </a:r>
            <a:r>
              <a:rPr lang="en-GB" sz="1900" b="1" i="1" dirty="0">
                <a:solidFill>
                  <a:schemeClr val="accent2"/>
                </a:solidFill>
              </a:rPr>
              <a:t> appeared to Abram and said, “To your offspring I will give this land.” So he built an altar there to </a:t>
            </a:r>
            <a:r>
              <a:rPr lang="en-GB" sz="1900" b="1" i="1" dirty="0">
                <a:solidFill>
                  <a:schemeClr val="accent1"/>
                </a:solidFill>
              </a:rPr>
              <a:t>Yahweh</a:t>
            </a:r>
            <a:r>
              <a:rPr lang="en-GB" sz="1900" b="1" i="1" dirty="0">
                <a:solidFill>
                  <a:schemeClr val="accent2"/>
                </a:solidFill>
              </a:rPr>
              <a:t> who had appeared to him.</a:t>
            </a:r>
          </a:p>
          <a:p>
            <a:r>
              <a:rPr lang="en-GB" sz="1900" b="1" i="1" dirty="0">
                <a:solidFill>
                  <a:schemeClr val="accent2"/>
                </a:solidFill>
              </a:rPr>
              <a:t>1 Samuel 3:4-10,19-21  Then </a:t>
            </a:r>
            <a:r>
              <a:rPr lang="en-GB" sz="1900" b="1" i="1" dirty="0">
                <a:solidFill>
                  <a:schemeClr val="accent1"/>
                </a:solidFill>
              </a:rPr>
              <a:t>Yahweh</a:t>
            </a:r>
            <a:r>
              <a:rPr lang="en-GB" sz="1900" b="1" i="1" dirty="0">
                <a:solidFill>
                  <a:schemeClr val="accent2"/>
                </a:solidFill>
              </a:rPr>
              <a:t> called Samuel. Samuel answered, “Here I am.”  And he ran to Eli and said, “Here I am; you called me.”  But Eli said, “I did not call; go back and lie down.”  So he went and lay down.  Again </a:t>
            </a:r>
            <a:r>
              <a:rPr lang="en-GB" sz="1900" b="1" i="1" dirty="0">
                <a:solidFill>
                  <a:schemeClr val="accent1"/>
                </a:solidFill>
              </a:rPr>
              <a:t>Yahweh</a:t>
            </a:r>
            <a:r>
              <a:rPr lang="en-GB" sz="1900" b="1" i="1" dirty="0">
                <a:solidFill>
                  <a:schemeClr val="accent2"/>
                </a:solidFill>
              </a:rPr>
              <a:t> called, “Samuel!”  And Samuel got up and went to Eli and said, “Here I am; you called me.”  “My son,” Eli said, “I did not call; go back and lie down.”  Now Samuel did not yet know </a:t>
            </a:r>
            <a:r>
              <a:rPr lang="en-GB" sz="1900" b="1" i="1" dirty="0">
                <a:solidFill>
                  <a:schemeClr val="accent1"/>
                </a:solidFill>
              </a:rPr>
              <a:t>Yahweh</a:t>
            </a:r>
            <a:r>
              <a:rPr lang="en-GB" sz="1900" b="1" i="1" dirty="0">
                <a:solidFill>
                  <a:schemeClr val="accent2"/>
                </a:solidFill>
              </a:rPr>
              <a:t>: The </a:t>
            </a:r>
            <a:r>
              <a:rPr lang="en-GB" sz="1900" b="1" i="1" dirty="0">
                <a:solidFill>
                  <a:schemeClr val="accent1"/>
                </a:solidFill>
              </a:rPr>
              <a:t>word of Yahweh </a:t>
            </a:r>
            <a:r>
              <a:rPr lang="en-GB" sz="1900" b="1" i="1" dirty="0">
                <a:solidFill>
                  <a:schemeClr val="accent2"/>
                </a:solidFill>
              </a:rPr>
              <a:t>had not yet been revealed to him.  A third time </a:t>
            </a:r>
            <a:r>
              <a:rPr lang="en-GB" sz="1900" b="1" i="1" dirty="0">
                <a:solidFill>
                  <a:schemeClr val="accent1"/>
                </a:solidFill>
              </a:rPr>
              <a:t>Yahweh</a:t>
            </a:r>
            <a:r>
              <a:rPr lang="en-GB" sz="1900" b="1" i="1" dirty="0">
                <a:solidFill>
                  <a:schemeClr val="accent2"/>
                </a:solidFill>
              </a:rPr>
              <a:t> called, “Samuel!” And Samuel got up and went to Eli and said, “Here I am; you called me.”  Then Eli realized that </a:t>
            </a:r>
            <a:r>
              <a:rPr lang="en-GB" sz="1900" b="1" i="1" dirty="0">
                <a:solidFill>
                  <a:schemeClr val="accent1"/>
                </a:solidFill>
              </a:rPr>
              <a:t>Yahweh</a:t>
            </a:r>
            <a:r>
              <a:rPr lang="en-GB" sz="1900" b="1" i="1" dirty="0">
                <a:solidFill>
                  <a:schemeClr val="accent2"/>
                </a:solidFill>
              </a:rPr>
              <a:t> was calling the boy.  So Eli told Samuel, “Go and lie down, and if he calls you, say, ‘Speak, </a:t>
            </a:r>
            <a:r>
              <a:rPr lang="en-GB" sz="1900" b="1" i="1" dirty="0">
                <a:solidFill>
                  <a:schemeClr val="accent1"/>
                </a:solidFill>
              </a:rPr>
              <a:t>Yahweh</a:t>
            </a:r>
            <a:r>
              <a:rPr lang="en-GB" sz="1900" b="1" i="1" dirty="0">
                <a:solidFill>
                  <a:schemeClr val="accent2"/>
                </a:solidFill>
              </a:rPr>
              <a:t>, for your servant is listening.’ ” So Samuel went and lay down in his place.  </a:t>
            </a:r>
            <a:r>
              <a:rPr lang="en-GB" sz="1900" b="1" i="1" dirty="0">
                <a:solidFill>
                  <a:schemeClr val="accent1"/>
                </a:solidFill>
              </a:rPr>
              <a:t>Yahweh</a:t>
            </a:r>
            <a:r>
              <a:rPr lang="en-GB" sz="1900" b="1" i="1" dirty="0">
                <a:solidFill>
                  <a:schemeClr val="accent2"/>
                </a:solidFill>
              </a:rPr>
              <a:t> came and stood there, calling as at the other times, “Samuel! Samuel!”  Then Samuel said, “Speak, for your servant is listening.”…  </a:t>
            </a:r>
            <a:r>
              <a:rPr lang="en-GB" sz="1900" b="1" i="1" dirty="0">
                <a:solidFill>
                  <a:schemeClr val="accent1"/>
                </a:solidFill>
              </a:rPr>
              <a:t>Yahweh</a:t>
            </a:r>
            <a:r>
              <a:rPr lang="en-GB" sz="1900" b="1" i="1" dirty="0">
                <a:solidFill>
                  <a:schemeClr val="accent2"/>
                </a:solidFill>
              </a:rPr>
              <a:t> was with Samuel as he grew up, and he let none of Samuel’s words fall to the ground… </a:t>
            </a:r>
            <a:r>
              <a:rPr lang="en-GB" sz="1900" b="1" i="1" dirty="0">
                <a:solidFill>
                  <a:schemeClr val="accent1"/>
                </a:solidFill>
              </a:rPr>
              <a:t>Yahweh</a:t>
            </a:r>
            <a:r>
              <a:rPr lang="en-GB" sz="1900" b="1" i="1" dirty="0">
                <a:solidFill>
                  <a:schemeClr val="accent2"/>
                </a:solidFill>
              </a:rPr>
              <a:t> continued to appear at Shiloh, and there he revealed himself to Samuel through his word.</a:t>
            </a:r>
          </a:p>
        </p:txBody>
      </p:sp>
    </p:spTree>
    <p:extLst>
      <p:ext uri="{BB962C8B-B14F-4D97-AF65-F5344CB8AC3E}">
        <p14:creationId xmlns:p14="http://schemas.microsoft.com/office/powerpoint/2010/main" val="263745356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2DF21-A097-5A65-24BA-D4A74620A9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977118-9EDE-5E86-CB18-B8420980FE87}"/>
              </a:ext>
            </a:extLst>
          </p:cNvPr>
          <p:cNvSpPr>
            <a:spLocks noGrp="1"/>
          </p:cNvSpPr>
          <p:nvPr>
            <p:ph type="title"/>
          </p:nvPr>
        </p:nvSpPr>
        <p:spPr>
          <a:xfrm>
            <a:off x="2592925" y="211360"/>
            <a:ext cx="8911687" cy="1109440"/>
          </a:xfrm>
        </p:spPr>
        <p:txBody>
          <a:bodyPr/>
          <a:lstStyle/>
          <a:p>
            <a:pPr algn="ctr"/>
            <a:r>
              <a:rPr lang="en-GB" sz="2800" i="1" dirty="0"/>
              <a:t>The Christmas Story… Starting 4,000 Years Ago</a:t>
            </a:r>
            <a:br>
              <a:rPr lang="en-GB" b="1" dirty="0"/>
            </a:br>
            <a:r>
              <a:rPr lang="en-GB" b="1" dirty="0"/>
              <a:t>“The Word of YAHWEH”</a:t>
            </a:r>
          </a:p>
        </p:txBody>
      </p:sp>
      <p:sp>
        <p:nvSpPr>
          <p:cNvPr id="3" name="Content Placeholder 2">
            <a:extLst>
              <a:ext uri="{FF2B5EF4-FFF2-40B4-BE49-F238E27FC236}">
                <a16:creationId xmlns:a16="http://schemas.microsoft.com/office/drawing/2014/main" id="{C1C3CB51-D5DC-6BB2-FD81-4CEF27460961}"/>
              </a:ext>
            </a:extLst>
          </p:cNvPr>
          <p:cNvSpPr>
            <a:spLocks noGrp="1"/>
          </p:cNvSpPr>
          <p:nvPr>
            <p:ph idx="1"/>
          </p:nvPr>
        </p:nvSpPr>
        <p:spPr>
          <a:xfrm>
            <a:off x="2589212" y="1320800"/>
            <a:ext cx="9113838" cy="5460326"/>
          </a:xfrm>
        </p:spPr>
        <p:txBody>
          <a:bodyPr>
            <a:normAutofit fontScale="92500"/>
          </a:bodyPr>
          <a:lstStyle/>
          <a:p>
            <a:pPr marL="0" indent="0">
              <a:buNone/>
            </a:pPr>
            <a:r>
              <a:rPr lang="en-GB" sz="2800" b="1" i="1" dirty="0">
                <a:solidFill>
                  <a:schemeClr val="accent2"/>
                </a:solidFill>
              </a:rPr>
              <a:t>Jeremiah 1:4-9 LSB.  Now the </a:t>
            </a:r>
            <a:r>
              <a:rPr lang="en-GB" sz="2800" b="1" i="1" dirty="0">
                <a:solidFill>
                  <a:schemeClr val="accent1"/>
                </a:solidFill>
              </a:rPr>
              <a:t>word of Yahweh </a:t>
            </a:r>
            <a:r>
              <a:rPr lang="en-GB" sz="2800" b="1" i="1" dirty="0">
                <a:solidFill>
                  <a:schemeClr val="accent2"/>
                </a:solidFill>
              </a:rPr>
              <a:t>came to me saying: “Before I formed you in the innermost parts I knew you, and before you came out from the womb I set you apart; I have given you as a prophet to the nations.”  Then I said, “Alas, </a:t>
            </a:r>
            <a:r>
              <a:rPr lang="en-GB" sz="2800" b="1" i="1" dirty="0">
                <a:solidFill>
                  <a:schemeClr val="accent1"/>
                </a:solidFill>
              </a:rPr>
              <a:t>Lord Yahweh!  </a:t>
            </a:r>
            <a:r>
              <a:rPr lang="en-GB" sz="2800" b="1" i="1" dirty="0">
                <a:solidFill>
                  <a:schemeClr val="accent2"/>
                </a:solidFill>
              </a:rPr>
              <a:t>Behold, I do not know how to speak because I am a youth.”  But </a:t>
            </a:r>
            <a:r>
              <a:rPr lang="en-GB" sz="2800" b="1" i="1" dirty="0">
                <a:solidFill>
                  <a:schemeClr val="accent1"/>
                </a:solidFill>
              </a:rPr>
              <a:t>Yahweh</a:t>
            </a:r>
            <a:r>
              <a:rPr lang="en-GB" sz="2800" b="1" i="1" dirty="0">
                <a:solidFill>
                  <a:schemeClr val="accent2"/>
                </a:solidFill>
              </a:rPr>
              <a:t> said to me, “Do not say, ‘I am a youth,’ because everywhere I send you, you shall go, and all that I command you, you shall speak.  “Do not be afraid of them, for I am with you to deliver you,” declares </a:t>
            </a:r>
            <a:r>
              <a:rPr lang="en-GB" sz="2800" b="1" i="1" dirty="0">
                <a:solidFill>
                  <a:schemeClr val="accent1"/>
                </a:solidFill>
              </a:rPr>
              <a:t>Yahweh</a:t>
            </a:r>
            <a:r>
              <a:rPr lang="en-GB" sz="2800" b="1" i="1" dirty="0">
                <a:solidFill>
                  <a:schemeClr val="accent2"/>
                </a:solidFill>
              </a:rPr>
              <a:t>.  Then </a:t>
            </a:r>
            <a:r>
              <a:rPr lang="en-GB" sz="2800" b="1" i="1" dirty="0">
                <a:solidFill>
                  <a:schemeClr val="accent1"/>
                </a:solidFill>
              </a:rPr>
              <a:t>Yahweh</a:t>
            </a:r>
            <a:r>
              <a:rPr lang="en-GB" sz="2800" b="1" i="1" dirty="0">
                <a:solidFill>
                  <a:schemeClr val="accent2"/>
                </a:solidFill>
              </a:rPr>
              <a:t> sent forth His hand and touched my mouth, and </a:t>
            </a:r>
            <a:r>
              <a:rPr lang="en-GB" sz="2800" b="1" i="1" dirty="0">
                <a:solidFill>
                  <a:schemeClr val="accent1"/>
                </a:solidFill>
              </a:rPr>
              <a:t>Yahweh</a:t>
            </a:r>
            <a:r>
              <a:rPr lang="en-GB" sz="2800" b="1" i="1" dirty="0">
                <a:solidFill>
                  <a:schemeClr val="accent2"/>
                </a:solidFill>
              </a:rPr>
              <a:t> said to me, “Behold, I have put my words in your mouth.</a:t>
            </a:r>
          </a:p>
        </p:txBody>
      </p:sp>
    </p:spTree>
    <p:extLst>
      <p:ext uri="{BB962C8B-B14F-4D97-AF65-F5344CB8AC3E}">
        <p14:creationId xmlns:p14="http://schemas.microsoft.com/office/powerpoint/2010/main" val="171539297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0E47DA-FD89-FF80-EFA7-BBF4EF082B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6C0A10-9F35-5116-6FAF-3964C1E79887}"/>
              </a:ext>
            </a:extLst>
          </p:cNvPr>
          <p:cNvSpPr>
            <a:spLocks noGrp="1"/>
          </p:cNvSpPr>
          <p:nvPr>
            <p:ph type="title"/>
          </p:nvPr>
        </p:nvSpPr>
        <p:spPr>
          <a:xfrm>
            <a:off x="2592925" y="211360"/>
            <a:ext cx="8911687" cy="1109440"/>
          </a:xfrm>
        </p:spPr>
        <p:txBody>
          <a:bodyPr/>
          <a:lstStyle/>
          <a:p>
            <a:pPr algn="ctr"/>
            <a:r>
              <a:rPr lang="en-GB" sz="2800" i="1" dirty="0"/>
              <a:t>The Christmas Story… Starting 4,000 Years Ago</a:t>
            </a:r>
            <a:br>
              <a:rPr lang="en-GB" b="1" dirty="0"/>
            </a:br>
            <a:r>
              <a:rPr lang="en-GB" b="1" dirty="0"/>
              <a:t>“The Angel of YAHWEH”</a:t>
            </a:r>
          </a:p>
        </p:txBody>
      </p:sp>
      <p:sp>
        <p:nvSpPr>
          <p:cNvPr id="3" name="Content Placeholder 2">
            <a:extLst>
              <a:ext uri="{FF2B5EF4-FFF2-40B4-BE49-F238E27FC236}">
                <a16:creationId xmlns:a16="http://schemas.microsoft.com/office/drawing/2014/main" id="{DA1CD05F-6DAA-065D-1FD4-7CBF3888B0D6}"/>
              </a:ext>
            </a:extLst>
          </p:cNvPr>
          <p:cNvSpPr>
            <a:spLocks noGrp="1"/>
          </p:cNvSpPr>
          <p:nvPr>
            <p:ph idx="1"/>
          </p:nvPr>
        </p:nvSpPr>
        <p:spPr>
          <a:xfrm>
            <a:off x="2589212" y="1320800"/>
            <a:ext cx="9113838" cy="5460326"/>
          </a:xfrm>
        </p:spPr>
        <p:txBody>
          <a:bodyPr>
            <a:normAutofit fontScale="92500" lnSpcReduction="20000"/>
          </a:bodyPr>
          <a:lstStyle/>
          <a:p>
            <a:pPr marL="0" indent="0">
              <a:buNone/>
            </a:pPr>
            <a:r>
              <a:rPr lang="en-GB" sz="2800" b="1" i="1" dirty="0">
                <a:solidFill>
                  <a:schemeClr val="accent2"/>
                </a:solidFill>
              </a:rPr>
              <a:t>Genesis 22:10-12,15-17 LSB</a:t>
            </a:r>
          </a:p>
          <a:p>
            <a:pPr marL="0" indent="0">
              <a:buNone/>
            </a:pPr>
            <a:r>
              <a:rPr lang="en-GB" sz="2800" b="1" i="1" dirty="0">
                <a:solidFill>
                  <a:schemeClr val="accent2"/>
                </a:solidFill>
              </a:rPr>
              <a:t>And Abraham stretched out his hand and took the knife to slay his son.  But </a:t>
            </a:r>
            <a:r>
              <a:rPr lang="en-GB" sz="2800" b="1" i="1" dirty="0">
                <a:solidFill>
                  <a:schemeClr val="accent1"/>
                </a:solidFill>
              </a:rPr>
              <a:t>the angel of Yahweh </a:t>
            </a:r>
            <a:r>
              <a:rPr lang="en-GB" sz="2800" b="1" i="1" dirty="0">
                <a:solidFill>
                  <a:schemeClr val="accent2"/>
                </a:solidFill>
              </a:rPr>
              <a:t>called to him from heaven and said, “Abraham, Abraham!”  And he said, “Here I am.”  And He said, “Do not stretch out your hand against the boy, and do nothing to him; for now I know that you fear God, since you have not withheld your son, your only one, </a:t>
            </a:r>
            <a:r>
              <a:rPr lang="en-GB" sz="2800" b="1" i="1" dirty="0">
                <a:solidFill>
                  <a:schemeClr val="accent1"/>
                </a:solidFill>
              </a:rPr>
              <a:t>from Me</a:t>
            </a:r>
            <a:r>
              <a:rPr lang="en-GB" sz="2800" b="1" i="1" dirty="0">
                <a:solidFill>
                  <a:schemeClr val="accent2"/>
                </a:solidFill>
              </a:rPr>
              <a:t>.”  Then </a:t>
            </a:r>
            <a:r>
              <a:rPr lang="en-GB" sz="2800" b="1" i="1" dirty="0">
                <a:solidFill>
                  <a:schemeClr val="accent1"/>
                </a:solidFill>
              </a:rPr>
              <a:t>the angel of Yahweh</a:t>
            </a:r>
            <a:r>
              <a:rPr lang="en-GB" sz="2800" b="1" i="1" dirty="0">
                <a:solidFill>
                  <a:schemeClr val="accent2"/>
                </a:solidFill>
              </a:rPr>
              <a:t> called to Abraham a second time from heaven, and said, “By Myself I have sworn, declares </a:t>
            </a:r>
            <a:r>
              <a:rPr lang="en-GB" sz="2800" b="1" i="1" dirty="0">
                <a:solidFill>
                  <a:schemeClr val="accent1"/>
                </a:solidFill>
              </a:rPr>
              <a:t>Yahweh</a:t>
            </a:r>
            <a:r>
              <a:rPr lang="en-GB" sz="2800" b="1" i="1" dirty="0">
                <a:solidFill>
                  <a:schemeClr val="accent2"/>
                </a:solidFill>
              </a:rPr>
              <a:t>, because you have done this thing and have not spared your son, your only one, indeed </a:t>
            </a:r>
            <a:r>
              <a:rPr lang="en-GB" sz="2800" b="1" i="1" dirty="0">
                <a:solidFill>
                  <a:schemeClr val="accent1"/>
                </a:solidFill>
              </a:rPr>
              <a:t>I will greatly bless you, and I will greatly multiply your seed </a:t>
            </a:r>
            <a:r>
              <a:rPr lang="en-GB" sz="2800" b="1" i="1" dirty="0">
                <a:solidFill>
                  <a:schemeClr val="accent2"/>
                </a:solidFill>
              </a:rPr>
              <a:t>as the stars of the heavens and as the sand which is on the seashore; and your seed shall possess the gate of his enemies.</a:t>
            </a:r>
          </a:p>
        </p:txBody>
      </p:sp>
    </p:spTree>
    <p:extLst>
      <p:ext uri="{BB962C8B-B14F-4D97-AF65-F5344CB8AC3E}">
        <p14:creationId xmlns:p14="http://schemas.microsoft.com/office/powerpoint/2010/main" val="9177050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E0B9A9-3551-3798-BA9F-6EB33C0E2F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FEB84E-8CEA-6DA4-08EE-145363D8938A}"/>
              </a:ext>
            </a:extLst>
          </p:cNvPr>
          <p:cNvSpPr>
            <a:spLocks noGrp="1"/>
          </p:cNvSpPr>
          <p:nvPr>
            <p:ph type="title"/>
          </p:nvPr>
        </p:nvSpPr>
        <p:spPr>
          <a:xfrm>
            <a:off x="2592925" y="211360"/>
            <a:ext cx="8911687" cy="1109440"/>
          </a:xfrm>
        </p:spPr>
        <p:txBody>
          <a:bodyPr/>
          <a:lstStyle/>
          <a:p>
            <a:pPr algn="ctr"/>
            <a:r>
              <a:rPr lang="en-GB" sz="2800" i="1" dirty="0"/>
              <a:t>The Christmas Story… Starting 4,000 Years Ago</a:t>
            </a:r>
            <a:br>
              <a:rPr lang="en-GB" b="1" dirty="0"/>
            </a:br>
            <a:r>
              <a:rPr lang="en-GB" b="1" dirty="0"/>
              <a:t>Just </a:t>
            </a:r>
            <a:r>
              <a:rPr lang="en-GB" b="1" i="1" dirty="0"/>
              <a:t>One</a:t>
            </a:r>
            <a:r>
              <a:rPr lang="en-GB" b="1" dirty="0"/>
              <a:t> God with Many Names</a:t>
            </a:r>
          </a:p>
        </p:txBody>
      </p:sp>
      <p:sp>
        <p:nvSpPr>
          <p:cNvPr id="3" name="Content Placeholder 2">
            <a:extLst>
              <a:ext uri="{FF2B5EF4-FFF2-40B4-BE49-F238E27FC236}">
                <a16:creationId xmlns:a16="http://schemas.microsoft.com/office/drawing/2014/main" id="{F7967B0F-82DD-0112-7DAC-3E493BFF1D6B}"/>
              </a:ext>
            </a:extLst>
          </p:cNvPr>
          <p:cNvSpPr>
            <a:spLocks noGrp="1"/>
          </p:cNvSpPr>
          <p:nvPr>
            <p:ph idx="1"/>
          </p:nvPr>
        </p:nvSpPr>
        <p:spPr>
          <a:xfrm>
            <a:off x="2589212" y="1391831"/>
            <a:ext cx="9113838" cy="5316466"/>
          </a:xfrm>
        </p:spPr>
        <p:txBody>
          <a:bodyPr>
            <a:normAutofit fontScale="70000" lnSpcReduction="20000"/>
          </a:bodyPr>
          <a:lstStyle/>
          <a:p>
            <a:pPr marL="0" indent="0">
              <a:buNone/>
            </a:pPr>
            <a:r>
              <a:rPr lang="en-GB" sz="3500" b="1" i="1" dirty="0">
                <a:solidFill>
                  <a:schemeClr val="accent2"/>
                </a:solidFill>
              </a:rPr>
              <a:t>Exodus 3:1-6 NIV.  Now Moses was tending the flock of Jethro his father-in-law, the priest of Midian, and he led the flock to the far side of the wilderness and came to Horeb, the mountain of God.  There </a:t>
            </a:r>
            <a:r>
              <a:rPr lang="en-GB" sz="3500" b="1" i="1" dirty="0">
                <a:solidFill>
                  <a:schemeClr val="accent1"/>
                </a:solidFill>
              </a:rPr>
              <a:t>the Angel of Yahweh </a:t>
            </a:r>
            <a:r>
              <a:rPr lang="en-GB" sz="3500" b="1" i="1" dirty="0">
                <a:solidFill>
                  <a:schemeClr val="accent2"/>
                </a:solidFill>
              </a:rPr>
              <a:t>appeared to him in flames of fire from within a bush.  Moses saw that though the bush was on fire it did not burn up.  So Moses thought, “I will go over and see this strange sight—why the bush does not burn up.”  When </a:t>
            </a:r>
            <a:r>
              <a:rPr lang="en-GB" sz="3500" b="1" i="1" dirty="0">
                <a:solidFill>
                  <a:schemeClr val="accent1"/>
                </a:solidFill>
              </a:rPr>
              <a:t>Yahweh </a:t>
            </a:r>
            <a:r>
              <a:rPr lang="en-GB" sz="3500" b="1" i="1" dirty="0">
                <a:solidFill>
                  <a:schemeClr val="accent2"/>
                </a:solidFill>
              </a:rPr>
              <a:t>saw that he had gone over to look, </a:t>
            </a:r>
            <a:r>
              <a:rPr lang="en-GB" sz="3500" b="1" i="1" dirty="0">
                <a:solidFill>
                  <a:schemeClr val="accent1"/>
                </a:solidFill>
              </a:rPr>
              <a:t>God called to him </a:t>
            </a:r>
            <a:r>
              <a:rPr lang="en-GB" sz="3500" b="1" i="1" dirty="0">
                <a:solidFill>
                  <a:schemeClr val="accent2"/>
                </a:solidFill>
              </a:rPr>
              <a:t>from within the bush, “Moses! Moses!”  And Moses said, “Here I am.”  “Do not come any closer,” </a:t>
            </a:r>
            <a:r>
              <a:rPr lang="en-GB" sz="3500" b="1" i="1" dirty="0">
                <a:solidFill>
                  <a:schemeClr val="accent1"/>
                </a:solidFill>
              </a:rPr>
              <a:t>God </a:t>
            </a:r>
            <a:r>
              <a:rPr lang="en-GB" sz="3500" b="1" i="1" dirty="0">
                <a:solidFill>
                  <a:schemeClr val="accent2"/>
                </a:solidFill>
              </a:rPr>
              <a:t>said.  “Take off your sandals, for the place where you are standing is holy ground.”  Then he said, “I am the God of your father, the God of Abraham, the God of Isaac and the God of Jacob.”  At this, Moses hid his face, because </a:t>
            </a:r>
            <a:r>
              <a:rPr lang="en-GB" sz="3500" b="1" i="1" dirty="0">
                <a:solidFill>
                  <a:schemeClr val="accent1"/>
                </a:solidFill>
              </a:rPr>
              <a:t>he was afraid to look at God</a:t>
            </a:r>
            <a:r>
              <a:rPr lang="en-GB" sz="3500" b="1" i="1" dirty="0">
                <a:solidFill>
                  <a:schemeClr val="accent2"/>
                </a:solidFill>
              </a:rPr>
              <a:t>…</a:t>
            </a:r>
            <a:endParaRPr lang="en-GB" sz="2800" b="1" dirty="0">
              <a:solidFill>
                <a:schemeClr val="accent2"/>
              </a:solidFill>
            </a:endParaRPr>
          </a:p>
        </p:txBody>
      </p:sp>
    </p:spTree>
    <p:extLst>
      <p:ext uri="{BB962C8B-B14F-4D97-AF65-F5344CB8AC3E}">
        <p14:creationId xmlns:p14="http://schemas.microsoft.com/office/powerpoint/2010/main" val="193809104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TotalTime>244</TotalTime>
  <Words>3266</Words>
  <Application>Microsoft Office PowerPoint</Application>
  <PresentationFormat>Widescreen</PresentationFormat>
  <Paragraphs>126</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Arial</vt:lpstr>
      <vt:lpstr>Century Gothic</vt:lpstr>
      <vt:lpstr>Wingdings 3</vt:lpstr>
      <vt:lpstr>Wisp</vt:lpstr>
      <vt:lpstr>The Christmas Story… Starting 4,000+ Years Ago</vt:lpstr>
      <vt:lpstr>The Christmas Story… Starting 4,000 Years Ago Today’s Menu!</vt:lpstr>
      <vt:lpstr>The Christmas Story… Starting 4,000 Years Ago In a Stable in Bethlehem</vt:lpstr>
      <vt:lpstr>The Christmas Story… Starting 4,000 Years Ago Just One God with Many Names</vt:lpstr>
      <vt:lpstr>The Christmas Story… Starting 4,000 Years Ago The Name of God</vt:lpstr>
      <vt:lpstr>The Christmas Story… Starting 4,000 Years Ago The Invisible God and the Visible God</vt:lpstr>
      <vt:lpstr>The Christmas Story… Starting 4,000 Years Ago “The Word of YAHWEH”</vt:lpstr>
      <vt:lpstr>The Christmas Story… Starting 4,000 Years Ago “The Angel of YAHWEH”</vt:lpstr>
      <vt:lpstr>The Christmas Story… Starting 4,000 Years Ago Just One God with Many Names</vt:lpstr>
      <vt:lpstr>The Christmas Story… Starting 4,000 Years Ago What About The Messiah?</vt:lpstr>
      <vt:lpstr>The Christmas Story… Starting 4,000 Years Ago The Word Became Flesh</vt:lpstr>
      <vt:lpstr>The Christmas Story… Starting 4,000 Years Ago The Return of the King!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Andy Acreman</dc:creator>
  <cp:lastModifiedBy>Andy Acreman</cp:lastModifiedBy>
  <cp:revision>1</cp:revision>
  <dcterms:created xsi:type="dcterms:W3CDTF">2025-12-17T15:20:14Z</dcterms:created>
  <dcterms:modified xsi:type="dcterms:W3CDTF">2025-12-19T13:32:37Z</dcterms:modified>
</cp:coreProperties>
</file>